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50" r:id="rId1"/>
  </p:sldMasterIdLst>
  <p:notesMasterIdLst>
    <p:notesMasterId r:id="rId29"/>
  </p:notesMasterIdLst>
  <p:sldIdLst>
    <p:sldId id="262" r:id="rId2"/>
    <p:sldId id="330" r:id="rId3"/>
    <p:sldId id="349" r:id="rId4"/>
    <p:sldId id="317" r:id="rId5"/>
    <p:sldId id="320" r:id="rId6"/>
    <p:sldId id="323" r:id="rId7"/>
    <p:sldId id="355" r:id="rId8"/>
    <p:sldId id="305" r:id="rId9"/>
    <p:sldId id="352" r:id="rId10"/>
    <p:sldId id="318" r:id="rId11"/>
    <p:sldId id="321" r:id="rId12"/>
    <p:sldId id="353" r:id="rId13"/>
    <p:sldId id="322" r:id="rId14"/>
    <p:sldId id="354" r:id="rId15"/>
    <p:sldId id="334" r:id="rId16"/>
    <p:sldId id="335" r:id="rId17"/>
    <p:sldId id="356" r:id="rId18"/>
    <p:sldId id="357" r:id="rId19"/>
    <p:sldId id="363" r:id="rId20"/>
    <p:sldId id="358" r:id="rId21"/>
    <p:sldId id="359" r:id="rId22"/>
    <p:sldId id="360" r:id="rId23"/>
    <p:sldId id="361" r:id="rId24"/>
    <p:sldId id="319" r:id="rId25"/>
    <p:sldId id="364" r:id="rId26"/>
    <p:sldId id="365" r:id="rId27"/>
    <p:sldId id="350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Складові частини" id="{E301CE73-2EB9-4C08-A169-2D17890BB2CE}">
          <p14:sldIdLst>
            <p14:sldId id="262"/>
            <p14:sldId id="330"/>
            <p14:sldId id="349"/>
          </p14:sldIdLst>
        </p14:section>
        <p14:section name="Сервер ІР телефонії" id="{85F2FD77-51BE-4900-8121-A1C748176547}">
          <p14:sldIdLst>
            <p14:sldId id="317"/>
            <p14:sldId id="320"/>
            <p14:sldId id="323"/>
            <p14:sldId id="355"/>
          </p14:sldIdLst>
        </p14:section>
        <p14:section name="VisualService" id="{3EB33148-B1F4-439E-8188-0A0EA8CC7389}">
          <p14:sldIdLst>
            <p14:sldId id="305"/>
            <p14:sldId id="352"/>
            <p14:sldId id="318"/>
            <p14:sldId id="321"/>
            <p14:sldId id="353"/>
          </p14:sldIdLst>
        </p14:section>
        <p14:section name="Звіти та аналітика" id="{FD381018-2899-4649-977B-DAC30A71AE1B}">
          <p14:sldIdLst>
            <p14:sldId id="322"/>
            <p14:sldId id="354"/>
            <p14:sldId id="334"/>
            <p14:sldId id="335"/>
          </p14:sldIdLst>
        </p14:section>
        <p14:section name="WEB Портал" id="{86FFC217-31D7-4E9E-BC6A-7C2C017F4F42}">
          <p14:sldIdLst>
            <p14:sldId id="356"/>
            <p14:sldId id="357"/>
            <p14:sldId id="363"/>
            <p14:sldId id="358"/>
            <p14:sldId id="359"/>
            <p14:sldId id="360"/>
            <p14:sldId id="361"/>
            <p14:sldId id="319"/>
            <p14:sldId id="364"/>
          </p14:sldIdLst>
        </p14:section>
        <p14:section name="Мобільний додаток" id="{4D30FD2F-B27D-4D35-9CA2-8C7C9200CBF8}">
          <p14:sldIdLst>
            <p14:sldId id="365"/>
          </p14:sldIdLst>
        </p14:section>
        <p14:section name="Команда Техноінфософт" id="{0D553292-13F3-4E12-80EA-3767B5B693F2}">
          <p14:sldIdLst>
            <p14:sldId id="35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Євчин Руслан" initials="ЄР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34" autoAdjust="0"/>
    <p:restoredTop sz="94660" autoAdjust="0"/>
  </p:normalViewPr>
  <p:slideViewPr>
    <p:cSldViewPr snapToGrid="0">
      <p:cViewPr varScale="1">
        <p:scale>
          <a:sx n="107" d="100"/>
          <a:sy n="107" d="100"/>
        </p:scale>
        <p:origin x="144" y="22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D86571-42EC-4212-B4C9-546B280E70E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B9512914-5CBF-49F4-9226-1288DEA1071B}">
      <dgm:prSet phldrT="[Текст]" custT="1"/>
      <dgm:spPr/>
      <dgm:t>
        <a:bodyPr/>
        <a:lstStyle/>
        <a:p>
          <a:r>
            <a:rPr lang="uk-UA" sz="1500" b="1" dirty="0" smtClean="0">
              <a:solidFill>
                <a:schemeClr val="bg1"/>
              </a:solidFill>
            </a:rPr>
            <a:t>Гаряча лінія міста</a:t>
          </a:r>
          <a:endParaRPr lang="uk-UA" sz="1500" b="1" dirty="0">
            <a:solidFill>
              <a:schemeClr val="bg1"/>
            </a:solidFill>
          </a:endParaRPr>
        </a:p>
      </dgm:t>
    </dgm:pt>
    <dgm:pt modelId="{F83FEA0C-5C7F-4FD5-AFE0-1A8E17F91E6B}" type="parTrans" cxnId="{8A10744E-8DED-4E20-A032-D3A21C86F5D8}">
      <dgm:prSet/>
      <dgm:spPr/>
      <dgm:t>
        <a:bodyPr/>
        <a:lstStyle/>
        <a:p>
          <a:endParaRPr lang="uk-UA"/>
        </a:p>
      </dgm:t>
    </dgm:pt>
    <dgm:pt modelId="{93E7BD4C-0CE2-42BD-B720-D621343FC9EA}" type="sibTrans" cxnId="{8A10744E-8DED-4E20-A032-D3A21C86F5D8}">
      <dgm:prSet/>
      <dgm:spPr/>
      <dgm:t>
        <a:bodyPr/>
        <a:lstStyle/>
        <a:p>
          <a:endParaRPr lang="uk-UA"/>
        </a:p>
      </dgm:t>
    </dgm:pt>
    <dgm:pt modelId="{9232120C-164C-4C6E-B488-67971EDED8F4}">
      <dgm:prSet phldrT="[Текст]" custT="1"/>
      <dgm:spPr/>
      <dgm:t>
        <a:bodyPr/>
        <a:lstStyle/>
        <a:p>
          <a:r>
            <a:rPr lang="uk-UA" sz="1450" dirty="0" smtClean="0">
              <a:solidFill>
                <a:schemeClr val="bg1"/>
              </a:solidFill>
            </a:rPr>
            <a:t>Трансформує телефонні дзвінки у завдання для виконавців</a:t>
          </a:r>
          <a:endParaRPr lang="uk-UA" sz="1450" dirty="0">
            <a:solidFill>
              <a:schemeClr val="bg1"/>
            </a:solidFill>
          </a:endParaRPr>
        </a:p>
      </dgm:t>
    </dgm:pt>
    <dgm:pt modelId="{0CAD0DF4-9608-4464-9575-B16EF0212E3D}" type="parTrans" cxnId="{DE49CE12-1AC1-49AD-A757-6DC3602CB087}">
      <dgm:prSet/>
      <dgm:spPr/>
      <dgm:t>
        <a:bodyPr/>
        <a:lstStyle/>
        <a:p>
          <a:endParaRPr lang="uk-UA"/>
        </a:p>
      </dgm:t>
    </dgm:pt>
    <dgm:pt modelId="{C4764C37-3846-42A1-B24C-7781AEA1CE09}" type="sibTrans" cxnId="{DE49CE12-1AC1-49AD-A757-6DC3602CB087}">
      <dgm:prSet/>
      <dgm:spPr/>
      <dgm:t>
        <a:bodyPr/>
        <a:lstStyle/>
        <a:p>
          <a:endParaRPr lang="uk-UA"/>
        </a:p>
      </dgm:t>
    </dgm:pt>
    <dgm:pt modelId="{4921DF1A-2938-47A3-9964-003C712CE6CA}">
      <dgm:prSet phldrT="[Текст]" custT="1"/>
      <dgm:spPr/>
      <dgm:t>
        <a:bodyPr/>
        <a:lstStyle/>
        <a:p>
          <a:r>
            <a:rPr lang="uk-UA" sz="1500" b="1" dirty="0" smtClean="0">
              <a:solidFill>
                <a:schemeClr val="bg1"/>
              </a:solidFill>
            </a:rPr>
            <a:t>Комунальні підприємства</a:t>
          </a:r>
          <a:endParaRPr lang="uk-UA" sz="1500" b="1" dirty="0">
            <a:solidFill>
              <a:schemeClr val="bg1"/>
            </a:solidFill>
          </a:endParaRPr>
        </a:p>
      </dgm:t>
    </dgm:pt>
    <dgm:pt modelId="{9EDCD6F1-13CA-4D02-A31E-DD4411DEF486}" type="parTrans" cxnId="{4CCFAA83-E415-4675-9C4C-9BBBC710D4DC}">
      <dgm:prSet/>
      <dgm:spPr/>
      <dgm:t>
        <a:bodyPr/>
        <a:lstStyle/>
        <a:p>
          <a:endParaRPr lang="uk-UA"/>
        </a:p>
      </dgm:t>
    </dgm:pt>
    <dgm:pt modelId="{C3FD0197-619B-427B-98E0-CEF8143D6DC3}" type="sibTrans" cxnId="{4CCFAA83-E415-4675-9C4C-9BBBC710D4DC}">
      <dgm:prSet/>
      <dgm:spPr/>
      <dgm:t>
        <a:bodyPr/>
        <a:lstStyle/>
        <a:p>
          <a:endParaRPr lang="uk-UA"/>
        </a:p>
      </dgm:t>
    </dgm:pt>
    <dgm:pt modelId="{8DCA05EC-7206-4DCD-8322-BA89A322C304}">
      <dgm:prSet phldrT="[Текст]" custT="1"/>
      <dgm:spPr/>
      <dgm:t>
        <a:bodyPr/>
        <a:lstStyle/>
        <a:p>
          <a:r>
            <a:rPr lang="uk-UA" sz="1450" dirty="0" smtClean="0">
              <a:solidFill>
                <a:schemeClr val="bg1"/>
              </a:solidFill>
            </a:rPr>
            <a:t>Отримують звернення он-лайн</a:t>
          </a:r>
          <a:endParaRPr lang="uk-UA" sz="1450" dirty="0">
            <a:solidFill>
              <a:schemeClr val="bg1"/>
            </a:solidFill>
          </a:endParaRPr>
        </a:p>
      </dgm:t>
    </dgm:pt>
    <dgm:pt modelId="{98A3AD48-C0BD-4970-8E76-9F7F37434DC9}" type="parTrans" cxnId="{9040D806-F797-4649-B38F-8346184398A4}">
      <dgm:prSet/>
      <dgm:spPr/>
      <dgm:t>
        <a:bodyPr/>
        <a:lstStyle/>
        <a:p>
          <a:endParaRPr lang="uk-UA"/>
        </a:p>
      </dgm:t>
    </dgm:pt>
    <dgm:pt modelId="{FEE39CD7-999B-404F-AF12-1FE35BE6F54D}" type="sibTrans" cxnId="{9040D806-F797-4649-B38F-8346184398A4}">
      <dgm:prSet/>
      <dgm:spPr/>
      <dgm:t>
        <a:bodyPr/>
        <a:lstStyle/>
        <a:p>
          <a:endParaRPr lang="uk-UA"/>
        </a:p>
      </dgm:t>
    </dgm:pt>
    <dgm:pt modelId="{8D0CC2C5-DCA4-4D2B-B3FB-83B017EFAEAF}">
      <dgm:prSet phldrT="[Текст]" custT="1"/>
      <dgm:spPr/>
      <dgm:t>
        <a:bodyPr/>
        <a:lstStyle/>
        <a:p>
          <a:r>
            <a:rPr lang="uk-UA" sz="1500" b="1" dirty="0" smtClean="0">
              <a:solidFill>
                <a:schemeClr val="bg1"/>
              </a:solidFill>
            </a:rPr>
            <a:t>Місто</a:t>
          </a:r>
          <a:endParaRPr lang="uk-UA" sz="1500" b="1" dirty="0">
            <a:solidFill>
              <a:schemeClr val="bg1"/>
            </a:solidFill>
          </a:endParaRPr>
        </a:p>
      </dgm:t>
    </dgm:pt>
    <dgm:pt modelId="{10427467-36B0-4C92-9007-C360F7DE0139}" type="parTrans" cxnId="{26020185-AF47-4406-ABD9-26990480E0E6}">
      <dgm:prSet/>
      <dgm:spPr/>
      <dgm:t>
        <a:bodyPr/>
        <a:lstStyle/>
        <a:p>
          <a:endParaRPr lang="uk-UA"/>
        </a:p>
      </dgm:t>
    </dgm:pt>
    <dgm:pt modelId="{4DBE60B5-44AD-40AA-92A1-57A4D6FB71D1}" type="sibTrans" cxnId="{26020185-AF47-4406-ABD9-26990480E0E6}">
      <dgm:prSet/>
      <dgm:spPr/>
      <dgm:t>
        <a:bodyPr/>
        <a:lstStyle/>
        <a:p>
          <a:endParaRPr lang="uk-UA"/>
        </a:p>
      </dgm:t>
    </dgm:pt>
    <dgm:pt modelId="{F84ACF25-633E-41E0-B5B2-B4D254D05F2D}">
      <dgm:prSet phldrT="[Текст]" custT="1"/>
      <dgm:spPr/>
      <dgm:t>
        <a:bodyPr/>
        <a:lstStyle/>
        <a:p>
          <a:r>
            <a:rPr lang="uk-UA" sz="1450" dirty="0" smtClean="0">
              <a:solidFill>
                <a:schemeClr val="bg1"/>
              </a:solidFill>
            </a:rPr>
            <a:t>Отримує інструмент для аналітики діяльності виконавчого комітету та комунальних служб</a:t>
          </a:r>
          <a:endParaRPr lang="uk-UA" sz="1450" dirty="0">
            <a:solidFill>
              <a:schemeClr val="bg1"/>
            </a:solidFill>
          </a:endParaRPr>
        </a:p>
      </dgm:t>
    </dgm:pt>
    <dgm:pt modelId="{62AB21FF-6D3D-4E64-AF16-F7D3D27B4282}" type="parTrans" cxnId="{8CD18813-28FD-4DEB-BC2A-0A5861D4C9E6}">
      <dgm:prSet/>
      <dgm:spPr/>
      <dgm:t>
        <a:bodyPr/>
        <a:lstStyle/>
        <a:p>
          <a:endParaRPr lang="uk-UA"/>
        </a:p>
      </dgm:t>
    </dgm:pt>
    <dgm:pt modelId="{A7A244CF-79A0-4905-A196-E9C00955961F}" type="sibTrans" cxnId="{8CD18813-28FD-4DEB-BC2A-0A5861D4C9E6}">
      <dgm:prSet/>
      <dgm:spPr/>
      <dgm:t>
        <a:bodyPr/>
        <a:lstStyle/>
        <a:p>
          <a:endParaRPr lang="uk-UA"/>
        </a:p>
      </dgm:t>
    </dgm:pt>
    <dgm:pt modelId="{F1AB65B9-161E-4BDA-9044-16FB79D16F0A}">
      <dgm:prSet phldrT="[Текст]" custT="1"/>
      <dgm:spPr/>
      <dgm:t>
        <a:bodyPr/>
        <a:lstStyle/>
        <a:p>
          <a:r>
            <a:rPr lang="uk-UA" sz="1450" dirty="0" smtClean="0">
              <a:solidFill>
                <a:schemeClr val="bg1"/>
              </a:solidFill>
            </a:rPr>
            <a:t>Контролює терміни та якість виконання</a:t>
          </a:r>
          <a:endParaRPr lang="uk-UA" sz="1450" dirty="0">
            <a:solidFill>
              <a:schemeClr val="bg1"/>
            </a:solidFill>
          </a:endParaRPr>
        </a:p>
      </dgm:t>
    </dgm:pt>
    <dgm:pt modelId="{19783C88-45CB-411D-94B9-B5D9DA8CD461}" type="parTrans" cxnId="{8FAE3447-853C-4902-85D7-47D64F91FDB5}">
      <dgm:prSet/>
      <dgm:spPr/>
      <dgm:t>
        <a:bodyPr/>
        <a:lstStyle/>
        <a:p>
          <a:endParaRPr lang="uk-UA"/>
        </a:p>
      </dgm:t>
    </dgm:pt>
    <dgm:pt modelId="{EF9F3FAA-922C-4AA9-AD57-31252B6D2A25}" type="sibTrans" cxnId="{8FAE3447-853C-4902-85D7-47D64F91FDB5}">
      <dgm:prSet/>
      <dgm:spPr/>
      <dgm:t>
        <a:bodyPr/>
        <a:lstStyle/>
        <a:p>
          <a:endParaRPr lang="uk-UA"/>
        </a:p>
      </dgm:t>
    </dgm:pt>
    <dgm:pt modelId="{08BCB057-42AA-467C-ADA3-58D86A640310}">
      <dgm:prSet phldrT="[Текст]" custT="1"/>
      <dgm:spPr/>
      <dgm:t>
        <a:bodyPr/>
        <a:lstStyle/>
        <a:p>
          <a:r>
            <a:rPr lang="uk-UA" sz="1450" dirty="0" smtClean="0">
              <a:solidFill>
                <a:schemeClr val="bg1"/>
              </a:solidFill>
            </a:rPr>
            <a:t>Мають можливість прослухати розмову оператора </a:t>
          </a:r>
          <a:r>
            <a:rPr lang="en-US" sz="1450" dirty="0" smtClean="0">
              <a:solidFill>
                <a:schemeClr val="bg1"/>
              </a:solidFill>
            </a:rPr>
            <a:t>Call-</a:t>
          </a:r>
          <a:r>
            <a:rPr lang="uk-UA" sz="1450" dirty="0" smtClean="0">
              <a:solidFill>
                <a:schemeClr val="bg1"/>
              </a:solidFill>
            </a:rPr>
            <a:t>центру та мешканця</a:t>
          </a:r>
          <a:endParaRPr lang="uk-UA" sz="1450" dirty="0">
            <a:solidFill>
              <a:schemeClr val="bg1"/>
            </a:solidFill>
          </a:endParaRPr>
        </a:p>
      </dgm:t>
    </dgm:pt>
    <dgm:pt modelId="{C8FD6078-64EC-4BCF-9EE6-FBA1BC2D4E55}" type="parTrans" cxnId="{47CDA93E-4F10-42CF-9386-4D62CD4206EB}">
      <dgm:prSet/>
      <dgm:spPr/>
      <dgm:t>
        <a:bodyPr/>
        <a:lstStyle/>
        <a:p>
          <a:endParaRPr lang="uk-UA"/>
        </a:p>
      </dgm:t>
    </dgm:pt>
    <dgm:pt modelId="{5EEE5C11-4123-4419-B822-01B4D78A2BF0}" type="sibTrans" cxnId="{47CDA93E-4F10-42CF-9386-4D62CD4206EB}">
      <dgm:prSet/>
      <dgm:spPr/>
      <dgm:t>
        <a:bodyPr/>
        <a:lstStyle/>
        <a:p>
          <a:endParaRPr lang="uk-UA"/>
        </a:p>
      </dgm:t>
    </dgm:pt>
    <dgm:pt modelId="{4F3677E5-F7C9-49B0-A983-72C586B39EEF}">
      <dgm:prSet phldrT="[Текст]" custT="1"/>
      <dgm:spPr/>
      <dgm:t>
        <a:bodyPr/>
        <a:lstStyle/>
        <a:p>
          <a:r>
            <a:rPr lang="uk-UA" sz="1450" dirty="0" smtClean="0">
              <a:solidFill>
                <a:schemeClr val="bg1"/>
              </a:solidFill>
            </a:rPr>
            <a:t>Надають відповідь он-лайн</a:t>
          </a:r>
          <a:endParaRPr lang="uk-UA" sz="1450" dirty="0">
            <a:solidFill>
              <a:schemeClr val="bg1"/>
            </a:solidFill>
          </a:endParaRPr>
        </a:p>
      </dgm:t>
    </dgm:pt>
    <dgm:pt modelId="{B39401F9-AFFA-400A-A131-6AAFA196F604}" type="parTrans" cxnId="{1A4C0BDB-5717-4F53-BC2F-E6F3466BF2CA}">
      <dgm:prSet/>
      <dgm:spPr/>
      <dgm:t>
        <a:bodyPr/>
        <a:lstStyle/>
        <a:p>
          <a:endParaRPr lang="uk-UA"/>
        </a:p>
      </dgm:t>
    </dgm:pt>
    <dgm:pt modelId="{109FDB6F-A902-46F1-9A53-F173D4647537}" type="sibTrans" cxnId="{1A4C0BDB-5717-4F53-BC2F-E6F3466BF2CA}">
      <dgm:prSet/>
      <dgm:spPr/>
      <dgm:t>
        <a:bodyPr/>
        <a:lstStyle/>
        <a:p>
          <a:endParaRPr lang="uk-UA"/>
        </a:p>
      </dgm:t>
    </dgm:pt>
    <dgm:pt modelId="{25E4B28A-80FB-40CF-B376-E686703CFC61}">
      <dgm:prSet phldrT="[Текст]" custT="1"/>
      <dgm:spPr/>
      <dgm:t>
        <a:bodyPr/>
        <a:lstStyle/>
        <a:p>
          <a:r>
            <a:rPr lang="uk-UA" sz="1450" dirty="0" smtClean="0">
              <a:solidFill>
                <a:schemeClr val="bg1"/>
              </a:solidFill>
            </a:rPr>
            <a:t>Забезпечує зворотній зв’язок</a:t>
          </a:r>
          <a:endParaRPr lang="uk-UA" sz="1450" dirty="0">
            <a:solidFill>
              <a:schemeClr val="bg1"/>
            </a:solidFill>
          </a:endParaRPr>
        </a:p>
      </dgm:t>
    </dgm:pt>
    <dgm:pt modelId="{06B29006-6A9A-4DF4-961B-91BA5DBB5BB7}" type="parTrans" cxnId="{978B1E03-A03B-425E-806B-7B89A626D555}">
      <dgm:prSet/>
      <dgm:spPr/>
      <dgm:t>
        <a:bodyPr/>
        <a:lstStyle/>
        <a:p>
          <a:endParaRPr lang="uk-UA"/>
        </a:p>
      </dgm:t>
    </dgm:pt>
    <dgm:pt modelId="{04829E01-CFB1-4DD9-964A-A3339ED0E758}" type="sibTrans" cxnId="{978B1E03-A03B-425E-806B-7B89A626D555}">
      <dgm:prSet/>
      <dgm:spPr/>
      <dgm:t>
        <a:bodyPr/>
        <a:lstStyle/>
        <a:p>
          <a:endParaRPr lang="uk-UA"/>
        </a:p>
      </dgm:t>
    </dgm:pt>
    <dgm:pt modelId="{31E72A83-F789-4921-A6FA-235859D04A57}">
      <dgm:prSet phldrT="[Текст]" custT="1"/>
      <dgm:spPr/>
      <dgm:t>
        <a:bodyPr/>
        <a:lstStyle/>
        <a:p>
          <a:r>
            <a:rPr lang="uk-UA" sz="1500" b="1" dirty="0" smtClean="0">
              <a:solidFill>
                <a:schemeClr val="bg1"/>
              </a:solidFill>
            </a:rPr>
            <a:t>Мешканці</a:t>
          </a:r>
          <a:endParaRPr lang="uk-UA" sz="1500" b="1" dirty="0">
            <a:solidFill>
              <a:schemeClr val="bg1"/>
            </a:solidFill>
          </a:endParaRPr>
        </a:p>
      </dgm:t>
    </dgm:pt>
    <dgm:pt modelId="{C81855C9-11C4-4992-B3BD-9B3323C25C8D}" type="parTrans" cxnId="{29AE0694-F134-4DB2-8EBE-11F2C2639510}">
      <dgm:prSet/>
      <dgm:spPr/>
      <dgm:t>
        <a:bodyPr/>
        <a:lstStyle/>
        <a:p>
          <a:endParaRPr lang="uk-UA"/>
        </a:p>
      </dgm:t>
    </dgm:pt>
    <dgm:pt modelId="{A726DECA-DD3A-4AAA-A9E6-B9A75B8AB61E}" type="sibTrans" cxnId="{29AE0694-F134-4DB2-8EBE-11F2C2639510}">
      <dgm:prSet/>
      <dgm:spPr/>
      <dgm:t>
        <a:bodyPr/>
        <a:lstStyle/>
        <a:p>
          <a:endParaRPr lang="uk-UA"/>
        </a:p>
      </dgm:t>
    </dgm:pt>
    <dgm:pt modelId="{6EBB7983-3746-4D46-9079-25CB05DFF11E}">
      <dgm:prSet phldrT="[Текст]" custT="1"/>
      <dgm:spPr/>
      <dgm:t>
        <a:bodyPr/>
        <a:lstStyle/>
        <a:p>
          <a:r>
            <a:rPr lang="uk-UA" sz="1450" dirty="0" smtClean="0">
              <a:solidFill>
                <a:schemeClr val="bg1"/>
              </a:solidFill>
            </a:rPr>
            <a:t>Просто і ефективно покращують життєдіяльність міста</a:t>
          </a:r>
          <a:endParaRPr lang="uk-UA" sz="1450" dirty="0">
            <a:solidFill>
              <a:schemeClr val="bg1"/>
            </a:solidFill>
          </a:endParaRPr>
        </a:p>
      </dgm:t>
    </dgm:pt>
    <dgm:pt modelId="{525E5C63-C6D3-4F98-AA2A-04791ABD11A8}" type="parTrans" cxnId="{BC4618ED-C3F2-4FFB-8A52-6E3D374F1073}">
      <dgm:prSet/>
      <dgm:spPr/>
      <dgm:t>
        <a:bodyPr/>
        <a:lstStyle/>
        <a:p>
          <a:endParaRPr lang="uk-UA"/>
        </a:p>
      </dgm:t>
    </dgm:pt>
    <dgm:pt modelId="{78721156-F40F-41FD-8D92-D32DD9AD1196}" type="sibTrans" cxnId="{BC4618ED-C3F2-4FFB-8A52-6E3D374F1073}">
      <dgm:prSet/>
      <dgm:spPr/>
      <dgm:t>
        <a:bodyPr/>
        <a:lstStyle/>
        <a:p>
          <a:endParaRPr lang="uk-UA"/>
        </a:p>
      </dgm:t>
    </dgm:pt>
    <dgm:pt modelId="{40094E87-26AA-4E20-A48C-23E99AED126D}">
      <dgm:prSet phldrT="[Текст]" custT="1"/>
      <dgm:spPr/>
      <dgm:t>
        <a:bodyPr/>
        <a:lstStyle/>
        <a:p>
          <a:r>
            <a:rPr lang="uk-UA" sz="1450" dirty="0" smtClean="0">
              <a:solidFill>
                <a:schemeClr val="bg1"/>
              </a:solidFill>
            </a:rPr>
            <a:t>Повідомляють про планові та аварійні роботи</a:t>
          </a:r>
          <a:endParaRPr lang="uk-UA" sz="1450" dirty="0">
            <a:solidFill>
              <a:schemeClr val="bg1"/>
            </a:solidFill>
          </a:endParaRPr>
        </a:p>
      </dgm:t>
    </dgm:pt>
    <dgm:pt modelId="{A3D670FF-3ECA-49BA-9F8B-4F85A822407D}" type="parTrans" cxnId="{4E2AC23C-5CC8-473A-9EC9-5BD95D8DEF41}">
      <dgm:prSet/>
      <dgm:spPr/>
      <dgm:t>
        <a:bodyPr/>
        <a:lstStyle/>
        <a:p>
          <a:endParaRPr lang="uk-UA"/>
        </a:p>
      </dgm:t>
    </dgm:pt>
    <dgm:pt modelId="{BEEAA1CE-F98B-49BC-B45B-77D9753109B6}" type="sibTrans" cxnId="{4E2AC23C-5CC8-473A-9EC9-5BD95D8DEF41}">
      <dgm:prSet/>
      <dgm:spPr/>
      <dgm:t>
        <a:bodyPr/>
        <a:lstStyle/>
        <a:p>
          <a:endParaRPr lang="uk-UA"/>
        </a:p>
      </dgm:t>
    </dgm:pt>
    <dgm:pt modelId="{02DDAB29-B1BB-4AC7-A153-2E6FEBE7ADCB}" type="pres">
      <dgm:prSet presAssocID="{DDD86571-42EC-4212-B4C9-546B280E70E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6F1F7D4E-D38C-4622-B639-A35CD045E4F3}" type="pres">
      <dgm:prSet presAssocID="{B9512914-5CBF-49F4-9226-1288DEA1071B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931B92D-9838-43C6-9765-B198748B647F}" type="pres">
      <dgm:prSet presAssocID="{B9512914-5CBF-49F4-9226-1288DEA1071B}" presName="childTex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49153CE-C16F-43F7-9CA4-1BBB770350CD}" type="pres">
      <dgm:prSet presAssocID="{4921DF1A-2938-47A3-9964-003C712CE6CA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28E3F49-2E98-4E45-A8C3-DA00C18DA08E}" type="pres">
      <dgm:prSet presAssocID="{4921DF1A-2938-47A3-9964-003C712CE6CA}" presName="childTex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D593C22-3713-4951-9270-98A9273A94A0}" type="pres">
      <dgm:prSet presAssocID="{8D0CC2C5-DCA4-4D2B-B3FB-83B017EFAEAF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C96BD0B-DBD2-47E8-BE20-611A7AE63B25}" type="pres">
      <dgm:prSet presAssocID="{8D0CC2C5-DCA4-4D2B-B3FB-83B017EFAEAF}" presName="childTex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89C74FB-CABA-4E17-98B5-468B571E87F5}" type="pres">
      <dgm:prSet presAssocID="{31E72A83-F789-4921-A6FA-235859D04A57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33D7A08-C1F1-409E-AAD0-184150857956}" type="pres">
      <dgm:prSet presAssocID="{31E72A83-F789-4921-A6FA-235859D04A57}" presName="childTex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C285A8F9-B193-412D-8FEA-83A5D9E79493}" type="presOf" srcId="{4921DF1A-2938-47A3-9964-003C712CE6CA}" destId="{D49153CE-C16F-43F7-9CA4-1BBB770350CD}" srcOrd="0" destOrd="0" presId="urn:microsoft.com/office/officeart/2005/8/layout/vList2"/>
    <dgm:cxn modelId="{8CD18813-28FD-4DEB-BC2A-0A5861D4C9E6}" srcId="{8D0CC2C5-DCA4-4D2B-B3FB-83B017EFAEAF}" destId="{F84ACF25-633E-41E0-B5B2-B4D254D05F2D}" srcOrd="0" destOrd="0" parTransId="{62AB21FF-6D3D-4E64-AF16-F7D3D27B4282}" sibTransId="{A7A244CF-79A0-4905-A196-E9C00955961F}"/>
    <dgm:cxn modelId="{DD170EA2-B01D-4947-9C4B-A498DDA4FC28}" type="presOf" srcId="{25E4B28A-80FB-40CF-B376-E686703CFC61}" destId="{F931B92D-9838-43C6-9765-B198748B647F}" srcOrd="0" destOrd="2" presId="urn:microsoft.com/office/officeart/2005/8/layout/vList2"/>
    <dgm:cxn modelId="{8A10744E-8DED-4E20-A032-D3A21C86F5D8}" srcId="{DDD86571-42EC-4212-B4C9-546B280E70EF}" destId="{B9512914-5CBF-49F4-9226-1288DEA1071B}" srcOrd="0" destOrd="0" parTransId="{F83FEA0C-5C7F-4FD5-AFE0-1A8E17F91E6B}" sibTransId="{93E7BD4C-0CE2-42BD-B720-D621343FC9EA}"/>
    <dgm:cxn modelId="{47CDA93E-4F10-42CF-9386-4D62CD4206EB}" srcId="{4921DF1A-2938-47A3-9964-003C712CE6CA}" destId="{08BCB057-42AA-467C-ADA3-58D86A640310}" srcOrd="2" destOrd="0" parTransId="{C8FD6078-64EC-4BCF-9EE6-FBA1BC2D4E55}" sibTransId="{5EEE5C11-4123-4419-B822-01B4D78A2BF0}"/>
    <dgm:cxn modelId="{4AE14BD5-765F-449C-843A-4EB1AB7EA7A9}" type="presOf" srcId="{6EBB7983-3746-4D46-9079-25CB05DFF11E}" destId="{433D7A08-C1F1-409E-AAD0-184150857956}" srcOrd="0" destOrd="0" presId="urn:microsoft.com/office/officeart/2005/8/layout/vList2"/>
    <dgm:cxn modelId="{DE49CE12-1AC1-49AD-A757-6DC3602CB087}" srcId="{B9512914-5CBF-49F4-9226-1288DEA1071B}" destId="{9232120C-164C-4C6E-B488-67971EDED8F4}" srcOrd="0" destOrd="0" parTransId="{0CAD0DF4-9608-4464-9575-B16EF0212E3D}" sibTransId="{C4764C37-3846-42A1-B24C-7781AEA1CE09}"/>
    <dgm:cxn modelId="{203A56F0-BB35-4AA0-BAB5-0F3022FC851B}" type="presOf" srcId="{F84ACF25-633E-41E0-B5B2-B4D254D05F2D}" destId="{5C96BD0B-DBD2-47E8-BE20-611A7AE63B25}" srcOrd="0" destOrd="0" presId="urn:microsoft.com/office/officeart/2005/8/layout/vList2"/>
    <dgm:cxn modelId="{978B1E03-A03B-425E-806B-7B89A626D555}" srcId="{B9512914-5CBF-49F4-9226-1288DEA1071B}" destId="{25E4B28A-80FB-40CF-B376-E686703CFC61}" srcOrd="2" destOrd="0" parTransId="{06B29006-6A9A-4DF4-961B-91BA5DBB5BB7}" sibTransId="{04829E01-CFB1-4DD9-964A-A3339ED0E758}"/>
    <dgm:cxn modelId="{B231EBCA-8104-4705-993C-ADE51971703C}" type="presOf" srcId="{B9512914-5CBF-49F4-9226-1288DEA1071B}" destId="{6F1F7D4E-D38C-4622-B639-A35CD045E4F3}" srcOrd="0" destOrd="0" presId="urn:microsoft.com/office/officeart/2005/8/layout/vList2"/>
    <dgm:cxn modelId="{BC4618ED-C3F2-4FFB-8A52-6E3D374F1073}" srcId="{31E72A83-F789-4921-A6FA-235859D04A57}" destId="{6EBB7983-3746-4D46-9079-25CB05DFF11E}" srcOrd="0" destOrd="0" parTransId="{525E5C63-C6D3-4F98-AA2A-04791ABD11A8}" sibTransId="{78721156-F40F-41FD-8D92-D32DD9AD1196}"/>
    <dgm:cxn modelId="{8FAE3447-853C-4902-85D7-47D64F91FDB5}" srcId="{B9512914-5CBF-49F4-9226-1288DEA1071B}" destId="{F1AB65B9-161E-4BDA-9044-16FB79D16F0A}" srcOrd="1" destOrd="0" parTransId="{19783C88-45CB-411D-94B9-B5D9DA8CD461}" sibTransId="{EF9F3FAA-922C-4AA9-AD57-31252B6D2A25}"/>
    <dgm:cxn modelId="{4E2AC23C-5CC8-473A-9EC9-5BD95D8DEF41}" srcId="{4921DF1A-2938-47A3-9964-003C712CE6CA}" destId="{40094E87-26AA-4E20-A48C-23E99AED126D}" srcOrd="0" destOrd="0" parTransId="{A3D670FF-3ECA-49BA-9F8B-4F85A822407D}" sibTransId="{BEEAA1CE-F98B-49BC-B45B-77D9753109B6}"/>
    <dgm:cxn modelId="{E2EC5F87-605D-4C03-BA5F-D77F1F084548}" type="presOf" srcId="{31E72A83-F789-4921-A6FA-235859D04A57}" destId="{989C74FB-CABA-4E17-98B5-468B571E87F5}" srcOrd="0" destOrd="0" presId="urn:microsoft.com/office/officeart/2005/8/layout/vList2"/>
    <dgm:cxn modelId="{F7A5C576-A87E-401B-9DA6-913721D01085}" type="presOf" srcId="{8D0CC2C5-DCA4-4D2B-B3FB-83B017EFAEAF}" destId="{DD593C22-3713-4951-9270-98A9273A94A0}" srcOrd="0" destOrd="0" presId="urn:microsoft.com/office/officeart/2005/8/layout/vList2"/>
    <dgm:cxn modelId="{B971D310-09D2-4566-9650-6B85D2A57DD6}" type="presOf" srcId="{4F3677E5-F7C9-49B0-A983-72C586B39EEF}" destId="{828E3F49-2E98-4E45-A8C3-DA00C18DA08E}" srcOrd="0" destOrd="3" presId="urn:microsoft.com/office/officeart/2005/8/layout/vList2"/>
    <dgm:cxn modelId="{9040D806-F797-4649-B38F-8346184398A4}" srcId="{4921DF1A-2938-47A3-9964-003C712CE6CA}" destId="{8DCA05EC-7206-4DCD-8322-BA89A322C304}" srcOrd="1" destOrd="0" parTransId="{98A3AD48-C0BD-4970-8E76-9F7F37434DC9}" sibTransId="{FEE39CD7-999B-404F-AF12-1FE35BE6F54D}"/>
    <dgm:cxn modelId="{4CCFAA83-E415-4675-9C4C-9BBBC710D4DC}" srcId="{DDD86571-42EC-4212-B4C9-546B280E70EF}" destId="{4921DF1A-2938-47A3-9964-003C712CE6CA}" srcOrd="1" destOrd="0" parTransId="{9EDCD6F1-13CA-4D02-A31E-DD4411DEF486}" sibTransId="{C3FD0197-619B-427B-98E0-CEF8143D6DC3}"/>
    <dgm:cxn modelId="{E04C4C4C-1CB4-4D72-98BF-136FB4DD1CC4}" type="presOf" srcId="{40094E87-26AA-4E20-A48C-23E99AED126D}" destId="{828E3F49-2E98-4E45-A8C3-DA00C18DA08E}" srcOrd="0" destOrd="0" presId="urn:microsoft.com/office/officeart/2005/8/layout/vList2"/>
    <dgm:cxn modelId="{98FAF70D-9938-46B9-BDAF-15F02125792A}" type="presOf" srcId="{DDD86571-42EC-4212-B4C9-546B280E70EF}" destId="{02DDAB29-B1BB-4AC7-A153-2E6FEBE7ADCB}" srcOrd="0" destOrd="0" presId="urn:microsoft.com/office/officeart/2005/8/layout/vList2"/>
    <dgm:cxn modelId="{A50C228C-4A6D-4DC3-84D7-00521750E162}" type="presOf" srcId="{F1AB65B9-161E-4BDA-9044-16FB79D16F0A}" destId="{F931B92D-9838-43C6-9765-B198748B647F}" srcOrd="0" destOrd="1" presId="urn:microsoft.com/office/officeart/2005/8/layout/vList2"/>
    <dgm:cxn modelId="{5227A4CA-E817-49CB-94BA-1C2055CF83CE}" type="presOf" srcId="{08BCB057-42AA-467C-ADA3-58D86A640310}" destId="{828E3F49-2E98-4E45-A8C3-DA00C18DA08E}" srcOrd="0" destOrd="2" presId="urn:microsoft.com/office/officeart/2005/8/layout/vList2"/>
    <dgm:cxn modelId="{26020185-AF47-4406-ABD9-26990480E0E6}" srcId="{DDD86571-42EC-4212-B4C9-546B280E70EF}" destId="{8D0CC2C5-DCA4-4D2B-B3FB-83B017EFAEAF}" srcOrd="2" destOrd="0" parTransId="{10427467-36B0-4C92-9007-C360F7DE0139}" sibTransId="{4DBE60B5-44AD-40AA-92A1-57A4D6FB71D1}"/>
    <dgm:cxn modelId="{29AE0694-F134-4DB2-8EBE-11F2C2639510}" srcId="{DDD86571-42EC-4212-B4C9-546B280E70EF}" destId="{31E72A83-F789-4921-A6FA-235859D04A57}" srcOrd="3" destOrd="0" parTransId="{C81855C9-11C4-4992-B3BD-9B3323C25C8D}" sibTransId="{A726DECA-DD3A-4AAA-A9E6-B9A75B8AB61E}"/>
    <dgm:cxn modelId="{1A4C0BDB-5717-4F53-BC2F-E6F3466BF2CA}" srcId="{4921DF1A-2938-47A3-9964-003C712CE6CA}" destId="{4F3677E5-F7C9-49B0-A983-72C586B39EEF}" srcOrd="3" destOrd="0" parTransId="{B39401F9-AFFA-400A-A131-6AAFA196F604}" sibTransId="{109FDB6F-A902-46F1-9A53-F173D4647537}"/>
    <dgm:cxn modelId="{2F6D2498-FCD4-467F-826A-21BCFD6A1EFD}" type="presOf" srcId="{8DCA05EC-7206-4DCD-8322-BA89A322C304}" destId="{828E3F49-2E98-4E45-A8C3-DA00C18DA08E}" srcOrd="0" destOrd="1" presId="urn:microsoft.com/office/officeart/2005/8/layout/vList2"/>
    <dgm:cxn modelId="{B3576612-E4E9-40DE-BF0A-F2D28E9D4906}" type="presOf" srcId="{9232120C-164C-4C6E-B488-67971EDED8F4}" destId="{F931B92D-9838-43C6-9765-B198748B647F}" srcOrd="0" destOrd="0" presId="urn:microsoft.com/office/officeart/2005/8/layout/vList2"/>
    <dgm:cxn modelId="{56B4E335-DDCC-494F-AF90-B3986F084323}" type="presParOf" srcId="{02DDAB29-B1BB-4AC7-A153-2E6FEBE7ADCB}" destId="{6F1F7D4E-D38C-4622-B639-A35CD045E4F3}" srcOrd="0" destOrd="0" presId="urn:microsoft.com/office/officeart/2005/8/layout/vList2"/>
    <dgm:cxn modelId="{F0B06373-F109-42D2-94D3-677D85BFEEAB}" type="presParOf" srcId="{02DDAB29-B1BB-4AC7-A153-2E6FEBE7ADCB}" destId="{F931B92D-9838-43C6-9765-B198748B647F}" srcOrd="1" destOrd="0" presId="urn:microsoft.com/office/officeart/2005/8/layout/vList2"/>
    <dgm:cxn modelId="{26E79648-081C-4EDC-8444-FC043D86A8FC}" type="presParOf" srcId="{02DDAB29-B1BB-4AC7-A153-2E6FEBE7ADCB}" destId="{D49153CE-C16F-43F7-9CA4-1BBB770350CD}" srcOrd="2" destOrd="0" presId="urn:microsoft.com/office/officeart/2005/8/layout/vList2"/>
    <dgm:cxn modelId="{07BBEE18-9F8E-4255-81C4-DE5633FEC1F4}" type="presParOf" srcId="{02DDAB29-B1BB-4AC7-A153-2E6FEBE7ADCB}" destId="{828E3F49-2E98-4E45-A8C3-DA00C18DA08E}" srcOrd="3" destOrd="0" presId="urn:microsoft.com/office/officeart/2005/8/layout/vList2"/>
    <dgm:cxn modelId="{18485D00-49CB-4704-BD94-8DA25F520161}" type="presParOf" srcId="{02DDAB29-B1BB-4AC7-A153-2E6FEBE7ADCB}" destId="{DD593C22-3713-4951-9270-98A9273A94A0}" srcOrd="4" destOrd="0" presId="urn:microsoft.com/office/officeart/2005/8/layout/vList2"/>
    <dgm:cxn modelId="{B3883545-2299-49DE-AD8E-02A57DEAAA91}" type="presParOf" srcId="{02DDAB29-B1BB-4AC7-A153-2E6FEBE7ADCB}" destId="{5C96BD0B-DBD2-47E8-BE20-611A7AE63B25}" srcOrd="5" destOrd="0" presId="urn:microsoft.com/office/officeart/2005/8/layout/vList2"/>
    <dgm:cxn modelId="{4E7F7931-EFBE-45B9-B0A9-94B147B44357}" type="presParOf" srcId="{02DDAB29-B1BB-4AC7-A153-2E6FEBE7ADCB}" destId="{989C74FB-CABA-4E17-98B5-468B571E87F5}" srcOrd="6" destOrd="0" presId="urn:microsoft.com/office/officeart/2005/8/layout/vList2"/>
    <dgm:cxn modelId="{6E9764F6-F8E4-4539-94F2-1EE0C772F877}" type="presParOf" srcId="{02DDAB29-B1BB-4AC7-A153-2E6FEBE7ADCB}" destId="{433D7A08-C1F1-409E-AAD0-184150857956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DD86571-42EC-4212-B4C9-546B280E70E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B9512914-5CBF-49F4-9226-1288DEA1071B}">
      <dgm:prSet phldrT="[Текст]" custT="1"/>
      <dgm:spPr/>
      <dgm:t>
        <a:bodyPr/>
        <a:lstStyle/>
        <a:p>
          <a:r>
            <a:rPr lang="uk-UA" sz="1500" b="1" dirty="0" smtClean="0">
              <a:solidFill>
                <a:schemeClr val="bg1"/>
              </a:solidFill>
            </a:rPr>
            <a:t>Сервер </a:t>
          </a:r>
          <a:r>
            <a:rPr lang="en-US" sz="1500" b="1" dirty="0" smtClean="0">
              <a:solidFill>
                <a:schemeClr val="bg1"/>
              </a:solidFill>
            </a:rPr>
            <a:t>IP </a:t>
          </a:r>
          <a:r>
            <a:rPr lang="uk-UA" sz="1500" b="1" dirty="0" smtClean="0">
              <a:solidFill>
                <a:schemeClr val="bg1"/>
              </a:solidFill>
            </a:rPr>
            <a:t>телефонії</a:t>
          </a:r>
          <a:endParaRPr lang="uk-UA" sz="1500" b="1" dirty="0">
            <a:solidFill>
              <a:schemeClr val="bg1"/>
            </a:solidFill>
          </a:endParaRPr>
        </a:p>
      </dgm:t>
    </dgm:pt>
    <dgm:pt modelId="{F83FEA0C-5C7F-4FD5-AFE0-1A8E17F91E6B}" type="parTrans" cxnId="{8A10744E-8DED-4E20-A032-D3A21C86F5D8}">
      <dgm:prSet/>
      <dgm:spPr/>
      <dgm:t>
        <a:bodyPr/>
        <a:lstStyle/>
        <a:p>
          <a:endParaRPr lang="uk-UA"/>
        </a:p>
      </dgm:t>
    </dgm:pt>
    <dgm:pt modelId="{93E7BD4C-0CE2-42BD-B720-D621343FC9EA}" type="sibTrans" cxnId="{8A10744E-8DED-4E20-A032-D3A21C86F5D8}">
      <dgm:prSet/>
      <dgm:spPr/>
      <dgm:t>
        <a:bodyPr/>
        <a:lstStyle/>
        <a:p>
          <a:endParaRPr lang="uk-UA"/>
        </a:p>
      </dgm:t>
    </dgm:pt>
    <dgm:pt modelId="{9232120C-164C-4C6E-B488-67971EDED8F4}">
      <dgm:prSet phldrT="[Текст]" custT="1"/>
      <dgm:spPr/>
      <dgm:t>
        <a:bodyPr/>
        <a:lstStyle/>
        <a:p>
          <a:r>
            <a:rPr lang="uk-UA" sz="1400" dirty="0" smtClean="0">
              <a:solidFill>
                <a:schemeClr val="bg1"/>
              </a:solidFill>
            </a:rPr>
            <a:t>Записує розмови операторів</a:t>
          </a:r>
          <a:endParaRPr lang="uk-UA" sz="1400" dirty="0">
            <a:solidFill>
              <a:schemeClr val="bg1"/>
            </a:solidFill>
          </a:endParaRPr>
        </a:p>
      </dgm:t>
    </dgm:pt>
    <dgm:pt modelId="{0CAD0DF4-9608-4464-9575-B16EF0212E3D}" type="parTrans" cxnId="{DE49CE12-1AC1-49AD-A757-6DC3602CB087}">
      <dgm:prSet/>
      <dgm:spPr/>
      <dgm:t>
        <a:bodyPr/>
        <a:lstStyle/>
        <a:p>
          <a:endParaRPr lang="uk-UA"/>
        </a:p>
      </dgm:t>
    </dgm:pt>
    <dgm:pt modelId="{C4764C37-3846-42A1-B24C-7781AEA1CE09}" type="sibTrans" cxnId="{DE49CE12-1AC1-49AD-A757-6DC3602CB087}">
      <dgm:prSet/>
      <dgm:spPr/>
      <dgm:t>
        <a:bodyPr/>
        <a:lstStyle/>
        <a:p>
          <a:endParaRPr lang="uk-UA"/>
        </a:p>
      </dgm:t>
    </dgm:pt>
    <dgm:pt modelId="{4921DF1A-2938-47A3-9964-003C712CE6CA}">
      <dgm:prSet phldrT="[Текст]" custT="1"/>
      <dgm:spPr/>
      <dgm:t>
        <a:bodyPr/>
        <a:lstStyle/>
        <a:p>
          <a:r>
            <a:rPr lang="uk-UA" sz="1500" b="1" dirty="0" smtClean="0">
              <a:solidFill>
                <a:schemeClr val="bg1"/>
              </a:solidFill>
            </a:rPr>
            <a:t>Прикладна програма </a:t>
          </a:r>
          <a:r>
            <a:rPr lang="en-US" sz="1500" b="1" dirty="0" smtClean="0">
              <a:solidFill>
                <a:schemeClr val="bg1"/>
              </a:solidFill>
            </a:rPr>
            <a:t>VisualService</a:t>
          </a:r>
          <a:endParaRPr lang="uk-UA" sz="1500" b="1" dirty="0">
            <a:solidFill>
              <a:schemeClr val="bg1"/>
            </a:solidFill>
          </a:endParaRPr>
        </a:p>
      </dgm:t>
    </dgm:pt>
    <dgm:pt modelId="{9EDCD6F1-13CA-4D02-A31E-DD4411DEF486}" type="parTrans" cxnId="{4CCFAA83-E415-4675-9C4C-9BBBC710D4DC}">
      <dgm:prSet/>
      <dgm:spPr/>
      <dgm:t>
        <a:bodyPr/>
        <a:lstStyle/>
        <a:p>
          <a:endParaRPr lang="uk-UA"/>
        </a:p>
      </dgm:t>
    </dgm:pt>
    <dgm:pt modelId="{C3FD0197-619B-427B-98E0-CEF8143D6DC3}" type="sibTrans" cxnId="{4CCFAA83-E415-4675-9C4C-9BBBC710D4DC}">
      <dgm:prSet/>
      <dgm:spPr/>
      <dgm:t>
        <a:bodyPr/>
        <a:lstStyle/>
        <a:p>
          <a:endParaRPr lang="uk-UA"/>
        </a:p>
      </dgm:t>
    </dgm:pt>
    <dgm:pt modelId="{8DCA05EC-7206-4DCD-8322-BA89A322C304}">
      <dgm:prSet phldrT="[Текст]" custT="1"/>
      <dgm:spPr/>
      <dgm:t>
        <a:bodyPr/>
        <a:lstStyle/>
        <a:p>
          <a:r>
            <a:rPr lang="uk-UA" sz="1400" dirty="0" smtClean="0">
              <a:solidFill>
                <a:schemeClr val="bg1"/>
              </a:solidFill>
            </a:rPr>
            <a:t>Формує реєстр звернень</a:t>
          </a:r>
          <a:endParaRPr lang="uk-UA" sz="1400" dirty="0">
            <a:solidFill>
              <a:schemeClr val="bg1"/>
            </a:solidFill>
          </a:endParaRPr>
        </a:p>
      </dgm:t>
    </dgm:pt>
    <dgm:pt modelId="{98A3AD48-C0BD-4970-8E76-9F7F37434DC9}" type="parTrans" cxnId="{9040D806-F797-4649-B38F-8346184398A4}">
      <dgm:prSet/>
      <dgm:spPr/>
      <dgm:t>
        <a:bodyPr/>
        <a:lstStyle/>
        <a:p>
          <a:endParaRPr lang="uk-UA"/>
        </a:p>
      </dgm:t>
    </dgm:pt>
    <dgm:pt modelId="{FEE39CD7-999B-404F-AF12-1FE35BE6F54D}" type="sibTrans" cxnId="{9040D806-F797-4649-B38F-8346184398A4}">
      <dgm:prSet/>
      <dgm:spPr/>
      <dgm:t>
        <a:bodyPr/>
        <a:lstStyle/>
        <a:p>
          <a:endParaRPr lang="uk-UA"/>
        </a:p>
      </dgm:t>
    </dgm:pt>
    <dgm:pt modelId="{8D0CC2C5-DCA4-4D2B-B3FB-83B017EFAEAF}">
      <dgm:prSet phldrT="[Текст]" custT="1"/>
      <dgm:spPr/>
      <dgm:t>
        <a:bodyPr/>
        <a:lstStyle/>
        <a:p>
          <a:r>
            <a:rPr lang="en-US" sz="1500" b="1" dirty="0" smtClean="0">
              <a:solidFill>
                <a:schemeClr val="bg1"/>
              </a:solidFill>
            </a:rPr>
            <a:t>WEB </a:t>
          </a:r>
          <a:r>
            <a:rPr lang="uk-UA" sz="1500" b="1" dirty="0" smtClean="0">
              <a:solidFill>
                <a:schemeClr val="bg1"/>
              </a:solidFill>
            </a:rPr>
            <a:t>портал</a:t>
          </a:r>
          <a:endParaRPr lang="uk-UA" sz="1500" b="1" dirty="0">
            <a:solidFill>
              <a:schemeClr val="bg1"/>
            </a:solidFill>
          </a:endParaRPr>
        </a:p>
      </dgm:t>
    </dgm:pt>
    <dgm:pt modelId="{10427467-36B0-4C92-9007-C360F7DE0139}" type="parTrans" cxnId="{26020185-AF47-4406-ABD9-26990480E0E6}">
      <dgm:prSet/>
      <dgm:spPr/>
      <dgm:t>
        <a:bodyPr/>
        <a:lstStyle/>
        <a:p>
          <a:endParaRPr lang="uk-UA"/>
        </a:p>
      </dgm:t>
    </dgm:pt>
    <dgm:pt modelId="{4DBE60B5-44AD-40AA-92A1-57A4D6FB71D1}" type="sibTrans" cxnId="{26020185-AF47-4406-ABD9-26990480E0E6}">
      <dgm:prSet/>
      <dgm:spPr/>
      <dgm:t>
        <a:bodyPr/>
        <a:lstStyle/>
        <a:p>
          <a:endParaRPr lang="uk-UA"/>
        </a:p>
      </dgm:t>
    </dgm:pt>
    <dgm:pt modelId="{F84ACF25-633E-41E0-B5B2-B4D254D05F2D}">
      <dgm:prSet phldrT="[Текст]" custT="1"/>
      <dgm:spPr/>
      <dgm:t>
        <a:bodyPr/>
        <a:lstStyle/>
        <a:p>
          <a:r>
            <a:rPr lang="uk-UA" sz="1400" dirty="0" smtClean="0">
              <a:solidFill>
                <a:schemeClr val="bg1"/>
              </a:solidFill>
            </a:rPr>
            <a:t>Основне робоче місце виконавця робіт</a:t>
          </a:r>
          <a:endParaRPr lang="uk-UA" sz="1400" dirty="0">
            <a:solidFill>
              <a:schemeClr val="bg1"/>
            </a:solidFill>
          </a:endParaRPr>
        </a:p>
      </dgm:t>
    </dgm:pt>
    <dgm:pt modelId="{62AB21FF-6D3D-4E64-AF16-F7D3D27B4282}" type="parTrans" cxnId="{8CD18813-28FD-4DEB-BC2A-0A5861D4C9E6}">
      <dgm:prSet/>
      <dgm:spPr/>
      <dgm:t>
        <a:bodyPr/>
        <a:lstStyle/>
        <a:p>
          <a:endParaRPr lang="uk-UA"/>
        </a:p>
      </dgm:t>
    </dgm:pt>
    <dgm:pt modelId="{A7A244CF-79A0-4905-A196-E9C00955961F}" type="sibTrans" cxnId="{8CD18813-28FD-4DEB-BC2A-0A5861D4C9E6}">
      <dgm:prSet/>
      <dgm:spPr/>
      <dgm:t>
        <a:bodyPr/>
        <a:lstStyle/>
        <a:p>
          <a:endParaRPr lang="uk-UA"/>
        </a:p>
      </dgm:t>
    </dgm:pt>
    <dgm:pt modelId="{F1AB65B9-161E-4BDA-9044-16FB79D16F0A}">
      <dgm:prSet phldrT="[Текст]" custT="1"/>
      <dgm:spPr/>
      <dgm:t>
        <a:bodyPr/>
        <a:lstStyle/>
        <a:p>
          <a:r>
            <a:rPr lang="uk-UA" sz="1400" dirty="0" smtClean="0">
              <a:solidFill>
                <a:schemeClr val="bg1"/>
              </a:solidFill>
            </a:rPr>
            <a:t>Журнал вхідних та вихідних дзвінків</a:t>
          </a:r>
          <a:endParaRPr lang="uk-UA" sz="1400" dirty="0">
            <a:solidFill>
              <a:schemeClr val="bg1"/>
            </a:solidFill>
          </a:endParaRPr>
        </a:p>
      </dgm:t>
    </dgm:pt>
    <dgm:pt modelId="{19783C88-45CB-411D-94B9-B5D9DA8CD461}" type="parTrans" cxnId="{8FAE3447-853C-4902-85D7-47D64F91FDB5}">
      <dgm:prSet/>
      <dgm:spPr/>
      <dgm:t>
        <a:bodyPr/>
        <a:lstStyle/>
        <a:p>
          <a:endParaRPr lang="uk-UA"/>
        </a:p>
      </dgm:t>
    </dgm:pt>
    <dgm:pt modelId="{EF9F3FAA-922C-4AA9-AD57-31252B6D2A25}" type="sibTrans" cxnId="{8FAE3447-853C-4902-85D7-47D64F91FDB5}">
      <dgm:prSet/>
      <dgm:spPr/>
      <dgm:t>
        <a:bodyPr/>
        <a:lstStyle/>
        <a:p>
          <a:endParaRPr lang="uk-UA"/>
        </a:p>
      </dgm:t>
    </dgm:pt>
    <dgm:pt modelId="{25E4B28A-80FB-40CF-B376-E686703CFC61}">
      <dgm:prSet phldrT="[Текст]" custT="1"/>
      <dgm:spPr/>
      <dgm:t>
        <a:bodyPr/>
        <a:lstStyle/>
        <a:p>
          <a:r>
            <a:rPr lang="uk-UA" sz="1400" dirty="0" smtClean="0">
              <a:solidFill>
                <a:schemeClr val="bg1"/>
              </a:solidFill>
            </a:rPr>
            <a:t>Здійснює автоматичні обдзвони</a:t>
          </a:r>
          <a:endParaRPr lang="uk-UA" sz="1400" dirty="0">
            <a:solidFill>
              <a:schemeClr val="bg1"/>
            </a:solidFill>
          </a:endParaRPr>
        </a:p>
      </dgm:t>
    </dgm:pt>
    <dgm:pt modelId="{06B29006-6A9A-4DF4-961B-91BA5DBB5BB7}" type="parTrans" cxnId="{978B1E03-A03B-425E-806B-7B89A626D555}">
      <dgm:prSet/>
      <dgm:spPr/>
      <dgm:t>
        <a:bodyPr/>
        <a:lstStyle/>
        <a:p>
          <a:endParaRPr lang="uk-UA"/>
        </a:p>
      </dgm:t>
    </dgm:pt>
    <dgm:pt modelId="{04829E01-CFB1-4DD9-964A-A3339ED0E758}" type="sibTrans" cxnId="{978B1E03-A03B-425E-806B-7B89A626D555}">
      <dgm:prSet/>
      <dgm:spPr/>
      <dgm:t>
        <a:bodyPr/>
        <a:lstStyle/>
        <a:p>
          <a:endParaRPr lang="uk-UA"/>
        </a:p>
      </dgm:t>
    </dgm:pt>
    <dgm:pt modelId="{31E72A83-F789-4921-A6FA-235859D04A57}">
      <dgm:prSet phldrT="[Текст]" custT="1"/>
      <dgm:spPr/>
      <dgm:t>
        <a:bodyPr/>
        <a:lstStyle/>
        <a:p>
          <a:r>
            <a:rPr lang="uk-UA" sz="1500" b="1" dirty="0" smtClean="0">
              <a:solidFill>
                <a:schemeClr val="bg1"/>
              </a:solidFill>
            </a:rPr>
            <a:t>Мобільний додаток (</a:t>
          </a:r>
          <a:r>
            <a:rPr lang="en-US" sz="1500" b="1" dirty="0" smtClean="0">
              <a:solidFill>
                <a:schemeClr val="bg1"/>
              </a:solidFill>
            </a:rPr>
            <a:t>Android </a:t>
          </a:r>
          <a:r>
            <a:rPr lang="uk-UA" sz="1500" b="1" dirty="0" smtClean="0">
              <a:solidFill>
                <a:schemeClr val="bg1"/>
              </a:solidFill>
            </a:rPr>
            <a:t> та </a:t>
          </a:r>
          <a:r>
            <a:rPr lang="en-US" sz="1500" b="1" dirty="0" smtClean="0">
              <a:solidFill>
                <a:schemeClr val="bg1"/>
              </a:solidFill>
            </a:rPr>
            <a:t>IOS)</a:t>
          </a:r>
          <a:endParaRPr lang="uk-UA" sz="1500" b="1" dirty="0">
            <a:solidFill>
              <a:schemeClr val="bg1"/>
            </a:solidFill>
          </a:endParaRPr>
        </a:p>
      </dgm:t>
    </dgm:pt>
    <dgm:pt modelId="{C81855C9-11C4-4992-B3BD-9B3323C25C8D}" type="parTrans" cxnId="{29AE0694-F134-4DB2-8EBE-11F2C2639510}">
      <dgm:prSet/>
      <dgm:spPr/>
      <dgm:t>
        <a:bodyPr/>
        <a:lstStyle/>
        <a:p>
          <a:endParaRPr lang="uk-UA"/>
        </a:p>
      </dgm:t>
    </dgm:pt>
    <dgm:pt modelId="{A726DECA-DD3A-4AAA-A9E6-B9A75B8AB61E}" type="sibTrans" cxnId="{29AE0694-F134-4DB2-8EBE-11F2C2639510}">
      <dgm:prSet/>
      <dgm:spPr/>
      <dgm:t>
        <a:bodyPr/>
        <a:lstStyle/>
        <a:p>
          <a:endParaRPr lang="uk-UA"/>
        </a:p>
      </dgm:t>
    </dgm:pt>
    <dgm:pt modelId="{6EBB7983-3746-4D46-9079-25CB05DFF11E}">
      <dgm:prSet phldrT="[Текст]" custT="1"/>
      <dgm:spPr/>
      <dgm:t>
        <a:bodyPr/>
        <a:lstStyle/>
        <a:p>
          <a:r>
            <a:rPr lang="uk-UA" sz="1400" dirty="0" smtClean="0">
              <a:solidFill>
                <a:schemeClr val="bg1"/>
              </a:solidFill>
            </a:rPr>
            <a:t>Просто і ефективно покращують життєдіяльність міста</a:t>
          </a:r>
          <a:endParaRPr lang="uk-UA" sz="1400" dirty="0">
            <a:solidFill>
              <a:schemeClr val="bg1"/>
            </a:solidFill>
          </a:endParaRPr>
        </a:p>
      </dgm:t>
    </dgm:pt>
    <dgm:pt modelId="{525E5C63-C6D3-4F98-AA2A-04791ABD11A8}" type="parTrans" cxnId="{BC4618ED-C3F2-4FFB-8A52-6E3D374F1073}">
      <dgm:prSet/>
      <dgm:spPr/>
      <dgm:t>
        <a:bodyPr/>
        <a:lstStyle/>
        <a:p>
          <a:endParaRPr lang="uk-UA"/>
        </a:p>
      </dgm:t>
    </dgm:pt>
    <dgm:pt modelId="{78721156-F40F-41FD-8D92-D32DD9AD1196}" type="sibTrans" cxnId="{BC4618ED-C3F2-4FFB-8A52-6E3D374F1073}">
      <dgm:prSet/>
      <dgm:spPr/>
      <dgm:t>
        <a:bodyPr/>
        <a:lstStyle/>
        <a:p>
          <a:endParaRPr lang="uk-UA"/>
        </a:p>
      </dgm:t>
    </dgm:pt>
    <dgm:pt modelId="{40094E87-26AA-4E20-A48C-23E99AED126D}">
      <dgm:prSet phldrT="[Текст]" custT="1"/>
      <dgm:spPr/>
      <dgm:t>
        <a:bodyPr/>
        <a:lstStyle/>
        <a:p>
          <a:r>
            <a:rPr lang="uk-UA" sz="1400" dirty="0" smtClean="0">
              <a:solidFill>
                <a:schemeClr val="bg1"/>
              </a:solidFill>
            </a:rPr>
            <a:t>Основне робоче місце працівників контакт-центру</a:t>
          </a:r>
          <a:endParaRPr lang="uk-UA" sz="1400" dirty="0">
            <a:solidFill>
              <a:schemeClr val="bg1"/>
            </a:solidFill>
          </a:endParaRPr>
        </a:p>
      </dgm:t>
    </dgm:pt>
    <dgm:pt modelId="{A3D670FF-3ECA-49BA-9F8B-4F85A822407D}" type="parTrans" cxnId="{4E2AC23C-5CC8-473A-9EC9-5BD95D8DEF41}">
      <dgm:prSet/>
      <dgm:spPr/>
      <dgm:t>
        <a:bodyPr/>
        <a:lstStyle/>
        <a:p>
          <a:endParaRPr lang="uk-UA"/>
        </a:p>
      </dgm:t>
    </dgm:pt>
    <dgm:pt modelId="{BEEAA1CE-F98B-49BC-B45B-77D9753109B6}" type="sibTrans" cxnId="{4E2AC23C-5CC8-473A-9EC9-5BD95D8DEF41}">
      <dgm:prSet/>
      <dgm:spPr/>
      <dgm:t>
        <a:bodyPr/>
        <a:lstStyle/>
        <a:p>
          <a:endParaRPr lang="uk-UA"/>
        </a:p>
      </dgm:t>
    </dgm:pt>
    <dgm:pt modelId="{4415F8C6-83F7-4D28-9E3E-9BADB784112D}">
      <dgm:prSet phldrT="[Текст]" custT="1"/>
      <dgm:spPr/>
      <dgm:t>
        <a:bodyPr/>
        <a:lstStyle/>
        <a:p>
          <a:r>
            <a:rPr lang="uk-UA" sz="1400" dirty="0" smtClean="0">
              <a:solidFill>
                <a:schemeClr val="bg1"/>
              </a:solidFill>
            </a:rPr>
            <a:t>Організовує багатоканальну лінію</a:t>
          </a:r>
          <a:endParaRPr lang="uk-UA" sz="1400" dirty="0">
            <a:solidFill>
              <a:schemeClr val="bg1"/>
            </a:solidFill>
          </a:endParaRPr>
        </a:p>
      </dgm:t>
    </dgm:pt>
    <dgm:pt modelId="{80C8CCA6-1C94-4C34-9D75-283D3BD3DF11}" type="parTrans" cxnId="{F946CD76-D5E8-42E2-9118-0D2056C35D12}">
      <dgm:prSet/>
      <dgm:spPr/>
      <dgm:t>
        <a:bodyPr/>
        <a:lstStyle/>
        <a:p>
          <a:endParaRPr lang="uk-UA"/>
        </a:p>
      </dgm:t>
    </dgm:pt>
    <dgm:pt modelId="{80FA17F3-0A58-47A4-95DB-C6B4175C031B}" type="sibTrans" cxnId="{F946CD76-D5E8-42E2-9118-0D2056C35D12}">
      <dgm:prSet/>
      <dgm:spPr/>
      <dgm:t>
        <a:bodyPr/>
        <a:lstStyle/>
        <a:p>
          <a:endParaRPr lang="uk-UA"/>
        </a:p>
      </dgm:t>
    </dgm:pt>
    <dgm:pt modelId="{9AD58377-B65C-4DE4-ABEB-A9095E8966B3}">
      <dgm:prSet phldrT="[Текст]" custT="1"/>
      <dgm:spPr/>
      <dgm:t>
        <a:bodyPr/>
        <a:lstStyle/>
        <a:p>
          <a:r>
            <a:rPr lang="uk-UA" sz="1400" dirty="0" smtClean="0">
              <a:solidFill>
                <a:schemeClr val="bg1"/>
              </a:solidFill>
            </a:rPr>
            <a:t>Звітність та аналітика</a:t>
          </a:r>
          <a:endParaRPr lang="uk-UA" sz="1400" dirty="0">
            <a:solidFill>
              <a:schemeClr val="bg1"/>
            </a:solidFill>
          </a:endParaRPr>
        </a:p>
      </dgm:t>
    </dgm:pt>
    <dgm:pt modelId="{24D3E82C-3E3F-4656-A16B-8BBAC1FB8688}" type="parTrans" cxnId="{7B9A8E87-4DA9-4E2E-9E59-C38762D74B15}">
      <dgm:prSet/>
      <dgm:spPr/>
      <dgm:t>
        <a:bodyPr/>
        <a:lstStyle/>
        <a:p>
          <a:endParaRPr lang="uk-UA"/>
        </a:p>
      </dgm:t>
    </dgm:pt>
    <dgm:pt modelId="{A0CC0ECB-41E7-43E6-B291-8E60AD1F7FA9}" type="sibTrans" cxnId="{7B9A8E87-4DA9-4E2E-9E59-C38762D74B15}">
      <dgm:prSet/>
      <dgm:spPr/>
      <dgm:t>
        <a:bodyPr/>
        <a:lstStyle/>
        <a:p>
          <a:endParaRPr lang="uk-UA"/>
        </a:p>
      </dgm:t>
    </dgm:pt>
    <dgm:pt modelId="{6A1E1554-86CD-432F-A79B-DB498B911B5D}">
      <dgm:prSet phldrT="[Текст]" custT="1"/>
      <dgm:spPr/>
      <dgm:t>
        <a:bodyPr/>
        <a:lstStyle/>
        <a:p>
          <a:r>
            <a:rPr lang="uk-UA" sz="1400" dirty="0" smtClean="0">
              <a:solidFill>
                <a:schemeClr val="bg1"/>
              </a:solidFill>
            </a:rPr>
            <a:t>Оголошення про планові та аварійні роботи</a:t>
          </a:r>
          <a:endParaRPr lang="uk-UA" sz="1400" dirty="0">
            <a:solidFill>
              <a:schemeClr val="bg1"/>
            </a:solidFill>
          </a:endParaRPr>
        </a:p>
      </dgm:t>
    </dgm:pt>
    <dgm:pt modelId="{EA2AC961-ED13-4F72-ADEE-E4A7F7A95552}" type="parTrans" cxnId="{5438FDB0-E776-46A8-AFEC-6C15E7E726FD}">
      <dgm:prSet/>
      <dgm:spPr/>
      <dgm:t>
        <a:bodyPr/>
        <a:lstStyle/>
        <a:p>
          <a:endParaRPr lang="uk-UA"/>
        </a:p>
      </dgm:t>
    </dgm:pt>
    <dgm:pt modelId="{F160BEA7-250D-4AD5-B2D9-4C1EB9B760A9}" type="sibTrans" cxnId="{5438FDB0-E776-46A8-AFEC-6C15E7E726FD}">
      <dgm:prSet/>
      <dgm:spPr/>
      <dgm:t>
        <a:bodyPr/>
        <a:lstStyle/>
        <a:p>
          <a:endParaRPr lang="uk-UA"/>
        </a:p>
      </dgm:t>
    </dgm:pt>
    <dgm:pt modelId="{ADCDF351-068E-4131-8B67-172D074A4892}">
      <dgm:prSet phldrT="[Текст]" custT="1"/>
      <dgm:spPr/>
      <dgm:t>
        <a:bodyPr/>
        <a:lstStyle/>
        <a:p>
          <a:r>
            <a:rPr lang="uk-UA" sz="1400" dirty="0" smtClean="0">
              <a:solidFill>
                <a:schemeClr val="bg1"/>
              </a:solidFill>
            </a:rPr>
            <a:t>Мій 1580. Персональний кабінет</a:t>
          </a:r>
          <a:endParaRPr lang="uk-UA" sz="1400" dirty="0">
            <a:solidFill>
              <a:schemeClr val="bg1"/>
            </a:solidFill>
          </a:endParaRPr>
        </a:p>
      </dgm:t>
    </dgm:pt>
    <dgm:pt modelId="{C8B28CE4-7625-4073-B5A8-C5B070F89191}" type="parTrans" cxnId="{CE32C743-B205-4122-AE0B-3704FB711958}">
      <dgm:prSet/>
      <dgm:spPr/>
      <dgm:t>
        <a:bodyPr/>
        <a:lstStyle/>
        <a:p>
          <a:endParaRPr lang="uk-UA"/>
        </a:p>
      </dgm:t>
    </dgm:pt>
    <dgm:pt modelId="{BD654E6C-C403-427B-8DA3-862D4FA94D7C}" type="sibTrans" cxnId="{CE32C743-B205-4122-AE0B-3704FB711958}">
      <dgm:prSet/>
      <dgm:spPr/>
      <dgm:t>
        <a:bodyPr/>
        <a:lstStyle/>
        <a:p>
          <a:endParaRPr lang="uk-UA"/>
        </a:p>
      </dgm:t>
    </dgm:pt>
    <dgm:pt modelId="{F54E0285-AD55-419A-9411-4440C33C02BA}">
      <dgm:prSet phldrT="[Текст]" custT="1"/>
      <dgm:spPr/>
      <dgm:t>
        <a:bodyPr/>
        <a:lstStyle/>
        <a:p>
          <a:r>
            <a:rPr lang="uk-UA" sz="1400" dirty="0" smtClean="0">
              <a:solidFill>
                <a:schemeClr val="bg1"/>
              </a:solidFill>
            </a:rPr>
            <a:t>Перегляд</a:t>
          </a:r>
          <a:r>
            <a:rPr lang="en-US" sz="1400" dirty="0" smtClean="0">
              <a:solidFill>
                <a:schemeClr val="bg1"/>
              </a:solidFill>
            </a:rPr>
            <a:t>,</a:t>
          </a:r>
          <a:r>
            <a:rPr lang="uk-UA" sz="1400" dirty="0" smtClean="0">
              <a:solidFill>
                <a:schemeClr val="bg1"/>
              </a:solidFill>
            </a:rPr>
            <a:t> прослуховування звернень, відповіді мешканцям</a:t>
          </a:r>
          <a:endParaRPr lang="uk-UA" sz="1400" dirty="0">
            <a:solidFill>
              <a:schemeClr val="bg1"/>
            </a:solidFill>
          </a:endParaRPr>
        </a:p>
      </dgm:t>
    </dgm:pt>
    <dgm:pt modelId="{6B382ECF-9710-4966-88A7-3B5092C27EA1}" type="parTrans" cxnId="{9E9431F9-1650-45FC-B001-B22E1D0EEF88}">
      <dgm:prSet/>
      <dgm:spPr/>
      <dgm:t>
        <a:bodyPr/>
        <a:lstStyle/>
        <a:p>
          <a:endParaRPr lang="uk-UA"/>
        </a:p>
      </dgm:t>
    </dgm:pt>
    <dgm:pt modelId="{DB3FE3BB-CD24-4A25-981B-D2A70645732E}" type="sibTrans" cxnId="{9E9431F9-1650-45FC-B001-B22E1D0EEF88}">
      <dgm:prSet/>
      <dgm:spPr/>
      <dgm:t>
        <a:bodyPr/>
        <a:lstStyle/>
        <a:p>
          <a:endParaRPr lang="uk-UA"/>
        </a:p>
      </dgm:t>
    </dgm:pt>
    <dgm:pt modelId="{253CD47C-58AB-40B0-9564-3D6B3BE4A125}">
      <dgm:prSet phldrT="[Текст]" custT="1"/>
      <dgm:spPr/>
      <dgm:t>
        <a:bodyPr/>
        <a:lstStyle/>
        <a:p>
          <a:r>
            <a:rPr lang="uk-UA" sz="1400" dirty="0" smtClean="0">
              <a:solidFill>
                <a:schemeClr val="bg1"/>
              </a:solidFill>
            </a:rPr>
            <a:t>Адміністрування, права доступу до даних та звітів</a:t>
          </a:r>
          <a:endParaRPr lang="uk-UA" sz="1400" dirty="0">
            <a:solidFill>
              <a:schemeClr val="bg1"/>
            </a:solidFill>
          </a:endParaRPr>
        </a:p>
      </dgm:t>
    </dgm:pt>
    <dgm:pt modelId="{C5004FE0-BFE7-451B-83DA-9DBD64111929}" type="parTrans" cxnId="{4A06B281-FB83-4459-9CAF-89403C5964EC}">
      <dgm:prSet/>
      <dgm:spPr/>
      <dgm:t>
        <a:bodyPr/>
        <a:lstStyle/>
        <a:p>
          <a:endParaRPr lang="uk-UA"/>
        </a:p>
      </dgm:t>
    </dgm:pt>
    <dgm:pt modelId="{CCB4A314-BBFD-462A-B07C-ECBB798F4989}" type="sibTrans" cxnId="{4A06B281-FB83-4459-9CAF-89403C5964EC}">
      <dgm:prSet/>
      <dgm:spPr/>
      <dgm:t>
        <a:bodyPr/>
        <a:lstStyle/>
        <a:p>
          <a:endParaRPr lang="uk-UA"/>
        </a:p>
      </dgm:t>
    </dgm:pt>
    <dgm:pt modelId="{02DDAB29-B1BB-4AC7-A153-2E6FEBE7ADCB}" type="pres">
      <dgm:prSet presAssocID="{DDD86571-42EC-4212-B4C9-546B280E70E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6F1F7D4E-D38C-4622-B639-A35CD045E4F3}" type="pres">
      <dgm:prSet presAssocID="{B9512914-5CBF-49F4-9226-1288DEA1071B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931B92D-9838-43C6-9765-B198748B647F}" type="pres">
      <dgm:prSet presAssocID="{B9512914-5CBF-49F4-9226-1288DEA1071B}" presName="childTex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49153CE-C16F-43F7-9CA4-1BBB770350CD}" type="pres">
      <dgm:prSet presAssocID="{4921DF1A-2938-47A3-9964-003C712CE6CA}" presName="parentText" presStyleLbl="node1" presStyleIdx="1" presStyleCnt="4" custAng="0" custLinFactNeighborX="404" custLinFactNeighborY="-15474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28E3F49-2E98-4E45-A8C3-DA00C18DA08E}" type="pres">
      <dgm:prSet presAssocID="{4921DF1A-2938-47A3-9964-003C712CE6CA}" presName="childText" presStyleLbl="revTx" presStyleIdx="1" presStyleCnt="4" custLinFactNeighborX="0" custLinFactNeighborY="-5655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D593C22-3713-4951-9270-98A9273A94A0}" type="pres">
      <dgm:prSet presAssocID="{8D0CC2C5-DCA4-4D2B-B3FB-83B017EFAEAF}" presName="parentText" presStyleLbl="node1" presStyleIdx="2" presStyleCnt="4" custLinFactNeighborY="-10587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C96BD0B-DBD2-47E8-BE20-611A7AE63B25}" type="pres">
      <dgm:prSet presAssocID="{8D0CC2C5-DCA4-4D2B-B3FB-83B017EFAEAF}" presName="childText" presStyleLbl="revTx" presStyleIdx="2" presStyleCnt="4" custLinFactNeighborX="249" custLinFactNeighborY="-15779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89C74FB-CABA-4E17-98B5-468B571E87F5}" type="pres">
      <dgm:prSet presAssocID="{31E72A83-F789-4921-A6FA-235859D04A57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33D7A08-C1F1-409E-AAD0-184150857956}" type="pres">
      <dgm:prSet presAssocID="{31E72A83-F789-4921-A6FA-235859D04A57}" presName="childTex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8448A12E-8A6F-4815-A076-BF48E8893DDF}" type="presOf" srcId="{ADCDF351-068E-4131-8B67-172D074A4892}" destId="{5C96BD0B-DBD2-47E8-BE20-611A7AE63B25}" srcOrd="0" destOrd="3" presId="urn:microsoft.com/office/officeart/2005/8/layout/vList2"/>
    <dgm:cxn modelId="{52B1FB2C-C258-4ECD-B258-9BB9EC0B59DA}" type="presOf" srcId="{9AD58377-B65C-4DE4-ABEB-A9095E8966B3}" destId="{828E3F49-2E98-4E45-A8C3-DA00C18DA08E}" srcOrd="0" destOrd="3" presId="urn:microsoft.com/office/officeart/2005/8/layout/vList2"/>
    <dgm:cxn modelId="{9B6884DF-EBAA-4942-9DAF-52D94045E56A}" type="presOf" srcId="{6EBB7983-3746-4D46-9079-25CB05DFF11E}" destId="{433D7A08-C1F1-409E-AAD0-184150857956}" srcOrd="0" destOrd="0" presId="urn:microsoft.com/office/officeart/2005/8/layout/vList2"/>
    <dgm:cxn modelId="{EFC8C8A4-FC08-4DEA-8358-28FFD1AA4551}" type="presOf" srcId="{4415F8C6-83F7-4D28-9E3E-9BADB784112D}" destId="{F931B92D-9838-43C6-9765-B198748B647F}" srcOrd="0" destOrd="0" presId="urn:microsoft.com/office/officeart/2005/8/layout/vList2"/>
    <dgm:cxn modelId="{F946CD76-D5E8-42E2-9118-0D2056C35D12}" srcId="{B9512914-5CBF-49F4-9226-1288DEA1071B}" destId="{4415F8C6-83F7-4D28-9E3E-9BADB784112D}" srcOrd="0" destOrd="0" parTransId="{80C8CCA6-1C94-4C34-9D75-283D3BD3DF11}" sibTransId="{80FA17F3-0A58-47A4-95DB-C6B4175C031B}"/>
    <dgm:cxn modelId="{9040D806-F797-4649-B38F-8346184398A4}" srcId="{4921DF1A-2938-47A3-9964-003C712CE6CA}" destId="{8DCA05EC-7206-4DCD-8322-BA89A322C304}" srcOrd="1" destOrd="0" parTransId="{98A3AD48-C0BD-4970-8E76-9F7F37434DC9}" sibTransId="{FEE39CD7-999B-404F-AF12-1FE35BE6F54D}"/>
    <dgm:cxn modelId="{AAD3B1A2-07AF-427D-94FA-E48FC40FDD4C}" type="presOf" srcId="{B9512914-5CBF-49F4-9226-1288DEA1071B}" destId="{6F1F7D4E-D38C-4622-B639-A35CD045E4F3}" srcOrd="0" destOrd="0" presId="urn:microsoft.com/office/officeart/2005/8/layout/vList2"/>
    <dgm:cxn modelId="{F472DF95-5381-4267-AABE-7C3C1082444B}" type="presOf" srcId="{31E72A83-F789-4921-A6FA-235859D04A57}" destId="{989C74FB-CABA-4E17-98B5-468B571E87F5}" srcOrd="0" destOrd="0" presId="urn:microsoft.com/office/officeart/2005/8/layout/vList2"/>
    <dgm:cxn modelId="{4A06B281-FB83-4459-9CAF-89403C5964EC}" srcId="{4921DF1A-2938-47A3-9964-003C712CE6CA}" destId="{253CD47C-58AB-40B0-9564-3D6B3BE4A125}" srcOrd="2" destOrd="0" parTransId="{C5004FE0-BFE7-451B-83DA-9DBD64111929}" sibTransId="{CCB4A314-BBFD-462A-B07C-ECBB798F4989}"/>
    <dgm:cxn modelId="{6D4F9B4C-489B-4CB4-93E8-8075E53CCB4B}" type="presOf" srcId="{F54E0285-AD55-419A-9411-4440C33C02BA}" destId="{5C96BD0B-DBD2-47E8-BE20-611A7AE63B25}" srcOrd="0" destOrd="2" presId="urn:microsoft.com/office/officeart/2005/8/layout/vList2"/>
    <dgm:cxn modelId="{3CD9D200-1281-410C-A4E5-1AC026ED3661}" type="presOf" srcId="{F1AB65B9-161E-4BDA-9044-16FB79D16F0A}" destId="{F931B92D-9838-43C6-9765-B198748B647F}" srcOrd="0" destOrd="2" presId="urn:microsoft.com/office/officeart/2005/8/layout/vList2"/>
    <dgm:cxn modelId="{BC4618ED-C3F2-4FFB-8A52-6E3D374F1073}" srcId="{31E72A83-F789-4921-A6FA-235859D04A57}" destId="{6EBB7983-3746-4D46-9079-25CB05DFF11E}" srcOrd="0" destOrd="0" parTransId="{525E5C63-C6D3-4F98-AA2A-04791ABD11A8}" sibTransId="{78721156-F40F-41FD-8D92-D32DD9AD1196}"/>
    <dgm:cxn modelId="{978B1E03-A03B-425E-806B-7B89A626D555}" srcId="{B9512914-5CBF-49F4-9226-1288DEA1071B}" destId="{25E4B28A-80FB-40CF-B376-E686703CFC61}" srcOrd="3" destOrd="0" parTransId="{06B29006-6A9A-4DF4-961B-91BA5DBB5BB7}" sibTransId="{04829E01-CFB1-4DD9-964A-A3339ED0E758}"/>
    <dgm:cxn modelId="{DE49CE12-1AC1-49AD-A757-6DC3602CB087}" srcId="{B9512914-5CBF-49F4-9226-1288DEA1071B}" destId="{9232120C-164C-4C6E-B488-67971EDED8F4}" srcOrd="1" destOrd="0" parTransId="{0CAD0DF4-9608-4464-9575-B16EF0212E3D}" sibTransId="{C4764C37-3846-42A1-B24C-7781AEA1CE09}"/>
    <dgm:cxn modelId="{9E9431F9-1650-45FC-B001-B22E1D0EEF88}" srcId="{8D0CC2C5-DCA4-4D2B-B3FB-83B017EFAEAF}" destId="{F54E0285-AD55-419A-9411-4440C33C02BA}" srcOrd="2" destOrd="0" parTransId="{6B382ECF-9710-4966-88A7-3B5092C27EA1}" sibTransId="{DB3FE3BB-CD24-4A25-981B-D2A70645732E}"/>
    <dgm:cxn modelId="{29AE0694-F134-4DB2-8EBE-11F2C2639510}" srcId="{DDD86571-42EC-4212-B4C9-546B280E70EF}" destId="{31E72A83-F789-4921-A6FA-235859D04A57}" srcOrd="3" destOrd="0" parTransId="{C81855C9-11C4-4992-B3BD-9B3323C25C8D}" sibTransId="{A726DECA-DD3A-4AAA-A9E6-B9A75B8AB61E}"/>
    <dgm:cxn modelId="{3F25B2C4-ED49-46D5-B24D-2DBEC20DF538}" type="presOf" srcId="{6A1E1554-86CD-432F-A79B-DB498B911B5D}" destId="{5C96BD0B-DBD2-47E8-BE20-611A7AE63B25}" srcOrd="0" destOrd="1" presId="urn:microsoft.com/office/officeart/2005/8/layout/vList2"/>
    <dgm:cxn modelId="{26020185-AF47-4406-ABD9-26990480E0E6}" srcId="{DDD86571-42EC-4212-B4C9-546B280E70EF}" destId="{8D0CC2C5-DCA4-4D2B-B3FB-83B017EFAEAF}" srcOrd="2" destOrd="0" parTransId="{10427467-36B0-4C92-9007-C360F7DE0139}" sibTransId="{4DBE60B5-44AD-40AA-92A1-57A4D6FB71D1}"/>
    <dgm:cxn modelId="{4CCFAA83-E415-4675-9C4C-9BBBC710D4DC}" srcId="{DDD86571-42EC-4212-B4C9-546B280E70EF}" destId="{4921DF1A-2938-47A3-9964-003C712CE6CA}" srcOrd="1" destOrd="0" parTransId="{9EDCD6F1-13CA-4D02-A31E-DD4411DEF486}" sibTransId="{C3FD0197-619B-427B-98E0-CEF8143D6DC3}"/>
    <dgm:cxn modelId="{8FAE3447-853C-4902-85D7-47D64F91FDB5}" srcId="{B9512914-5CBF-49F4-9226-1288DEA1071B}" destId="{F1AB65B9-161E-4BDA-9044-16FB79D16F0A}" srcOrd="2" destOrd="0" parTransId="{19783C88-45CB-411D-94B9-B5D9DA8CD461}" sibTransId="{EF9F3FAA-922C-4AA9-AD57-31252B6D2A25}"/>
    <dgm:cxn modelId="{5438FDB0-E776-46A8-AFEC-6C15E7E726FD}" srcId="{8D0CC2C5-DCA4-4D2B-B3FB-83B017EFAEAF}" destId="{6A1E1554-86CD-432F-A79B-DB498B911B5D}" srcOrd="1" destOrd="0" parTransId="{EA2AC961-ED13-4F72-ADEE-E4A7F7A95552}" sibTransId="{F160BEA7-250D-4AD5-B2D9-4C1EB9B760A9}"/>
    <dgm:cxn modelId="{AE0EA5DB-4F7A-4762-88AE-26B883766C1A}" type="presOf" srcId="{8D0CC2C5-DCA4-4D2B-B3FB-83B017EFAEAF}" destId="{DD593C22-3713-4951-9270-98A9273A94A0}" srcOrd="0" destOrd="0" presId="urn:microsoft.com/office/officeart/2005/8/layout/vList2"/>
    <dgm:cxn modelId="{E8402978-A3D0-48E6-A523-452DC5662195}" type="presOf" srcId="{4921DF1A-2938-47A3-9964-003C712CE6CA}" destId="{D49153CE-C16F-43F7-9CA4-1BBB770350CD}" srcOrd="0" destOrd="0" presId="urn:microsoft.com/office/officeart/2005/8/layout/vList2"/>
    <dgm:cxn modelId="{8A10744E-8DED-4E20-A032-D3A21C86F5D8}" srcId="{DDD86571-42EC-4212-B4C9-546B280E70EF}" destId="{B9512914-5CBF-49F4-9226-1288DEA1071B}" srcOrd="0" destOrd="0" parTransId="{F83FEA0C-5C7F-4FD5-AFE0-1A8E17F91E6B}" sibTransId="{93E7BD4C-0CE2-42BD-B720-D621343FC9EA}"/>
    <dgm:cxn modelId="{2D39D5B9-BB6E-4761-B70A-747D7D2A2B15}" type="presOf" srcId="{25E4B28A-80FB-40CF-B376-E686703CFC61}" destId="{F931B92D-9838-43C6-9765-B198748B647F}" srcOrd="0" destOrd="3" presId="urn:microsoft.com/office/officeart/2005/8/layout/vList2"/>
    <dgm:cxn modelId="{2AA06C16-4D5E-4111-A949-583C23D33F39}" type="presOf" srcId="{253CD47C-58AB-40B0-9564-3D6B3BE4A125}" destId="{828E3F49-2E98-4E45-A8C3-DA00C18DA08E}" srcOrd="0" destOrd="2" presId="urn:microsoft.com/office/officeart/2005/8/layout/vList2"/>
    <dgm:cxn modelId="{39C86191-A972-41BA-B75B-699AA6F61AF7}" type="presOf" srcId="{DDD86571-42EC-4212-B4C9-546B280E70EF}" destId="{02DDAB29-B1BB-4AC7-A153-2E6FEBE7ADCB}" srcOrd="0" destOrd="0" presId="urn:microsoft.com/office/officeart/2005/8/layout/vList2"/>
    <dgm:cxn modelId="{D3F04F21-DF4D-4F13-8FB2-63E761236B05}" type="presOf" srcId="{F84ACF25-633E-41E0-B5B2-B4D254D05F2D}" destId="{5C96BD0B-DBD2-47E8-BE20-611A7AE63B25}" srcOrd="0" destOrd="0" presId="urn:microsoft.com/office/officeart/2005/8/layout/vList2"/>
    <dgm:cxn modelId="{8CD18813-28FD-4DEB-BC2A-0A5861D4C9E6}" srcId="{8D0CC2C5-DCA4-4D2B-B3FB-83B017EFAEAF}" destId="{F84ACF25-633E-41E0-B5B2-B4D254D05F2D}" srcOrd="0" destOrd="0" parTransId="{62AB21FF-6D3D-4E64-AF16-F7D3D27B4282}" sibTransId="{A7A244CF-79A0-4905-A196-E9C00955961F}"/>
    <dgm:cxn modelId="{4E2AC23C-5CC8-473A-9EC9-5BD95D8DEF41}" srcId="{4921DF1A-2938-47A3-9964-003C712CE6CA}" destId="{40094E87-26AA-4E20-A48C-23E99AED126D}" srcOrd="0" destOrd="0" parTransId="{A3D670FF-3ECA-49BA-9F8B-4F85A822407D}" sibTransId="{BEEAA1CE-F98B-49BC-B45B-77D9753109B6}"/>
    <dgm:cxn modelId="{CE32C743-B205-4122-AE0B-3704FB711958}" srcId="{8D0CC2C5-DCA4-4D2B-B3FB-83B017EFAEAF}" destId="{ADCDF351-068E-4131-8B67-172D074A4892}" srcOrd="3" destOrd="0" parTransId="{C8B28CE4-7625-4073-B5A8-C5B070F89191}" sibTransId="{BD654E6C-C403-427B-8DA3-862D4FA94D7C}"/>
    <dgm:cxn modelId="{970D096D-20B9-431F-ACFE-65988B3D17C4}" type="presOf" srcId="{8DCA05EC-7206-4DCD-8322-BA89A322C304}" destId="{828E3F49-2E98-4E45-A8C3-DA00C18DA08E}" srcOrd="0" destOrd="1" presId="urn:microsoft.com/office/officeart/2005/8/layout/vList2"/>
    <dgm:cxn modelId="{7B9A8E87-4DA9-4E2E-9E59-C38762D74B15}" srcId="{4921DF1A-2938-47A3-9964-003C712CE6CA}" destId="{9AD58377-B65C-4DE4-ABEB-A9095E8966B3}" srcOrd="3" destOrd="0" parTransId="{24D3E82C-3E3F-4656-A16B-8BBAC1FB8688}" sibTransId="{A0CC0ECB-41E7-43E6-B291-8E60AD1F7FA9}"/>
    <dgm:cxn modelId="{B541916D-24EC-4E6B-A177-143B5A06F933}" type="presOf" srcId="{40094E87-26AA-4E20-A48C-23E99AED126D}" destId="{828E3F49-2E98-4E45-A8C3-DA00C18DA08E}" srcOrd="0" destOrd="0" presId="urn:microsoft.com/office/officeart/2005/8/layout/vList2"/>
    <dgm:cxn modelId="{BA4AB43E-5F76-455E-8FB9-8B2D6FFB358D}" type="presOf" srcId="{9232120C-164C-4C6E-B488-67971EDED8F4}" destId="{F931B92D-9838-43C6-9765-B198748B647F}" srcOrd="0" destOrd="1" presId="urn:microsoft.com/office/officeart/2005/8/layout/vList2"/>
    <dgm:cxn modelId="{55F72228-572A-4788-8E43-CABCE9270C2D}" type="presParOf" srcId="{02DDAB29-B1BB-4AC7-A153-2E6FEBE7ADCB}" destId="{6F1F7D4E-D38C-4622-B639-A35CD045E4F3}" srcOrd="0" destOrd="0" presId="urn:microsoft.com/office/officeart/2005/8/layout/vList2"/>
    <dgm:cxn modelId="{BDADC268-7A64-4172-97B6-C2011FF0B152}" type="presParOf" srcId="{02DDAB29-B1BB-4AC7-A153-2E6FEBE7ADCB}" destId="{F931B92D-9838-43C6-9765-B198748B647F}" srcOrd="1" destOrd="0" presId="urn:microsoft.com/office/officeart/2005/8/layout/vList2"/>
    <dgm:cxn modelId="{3EA484A8-A2F1-4FCC-AE6B-CCCB18F41112}" type="presParOf" srcId="{02DDAB29-B1BB-4AC7-A153-2E6FEBE7ADCB}" destId="{D49153CE-C16F-43F7-9CA4-1BBB770350CD}" srcOrd="2" destOrd="0" presId="urn:microsoft.com/office/officeart/2005/8/layout/vList2"/>
    <dgm:cxn modelId="{B79E3AD0-6ED8-456B-8744-F629A414868D}" type="presParOf" srcId="{02DDAB29-B1BB-4AC7-A153-2E6FEBE7ADCB}" destId="{828E3F49-2E98-4E45-A8C3-DA00C18DA08E}" srcOrd="3" destOrd="0" presId="urn:microsoft.com/office/officeart/2005/8/layout/vList2"/>
    <dgm:cxn modelId="{9E840B2A-08C6-4AD5-B0D0-958FA81999E2}" type="presParOf" srcId="{02DDAB29-B1BB-4AC7-A153-2E6FEBE7ADCB}" destId="{DD593C22-3713-4951-9270-98A9273A94A0}" srcOrd="4" destOrd="0" presId="urn:microsoft.com/office/officeart/2005/8/layout/vList2"/>
    <dgm:cxn modelId="{3F460FBA-3C37-4020-B2EC-FDE96B6FBF93}" type="presParOf" srcId="{02DDAB29-B1BB-4AC7-A153-2E6FEBE7ADCB}" destId="{5C96BD0B-DBD2-47E8-BE20-611A7AE63B25}" srcOrd="5" destOrd="0" presId="urn:microsoft.com/office/officeart/2005/8/layout/vList2"/>
    <dgm:cxn modelId="{57035844-03EF-48D9-8F92-3E249ED4C8BA}" type="presParOf" srcId="{02DDAB29-B1BB-4AC7-A153-2E6FEBE7ADCB}" destId="{989C74FB-CABA-4E17-98B5-468B571E87F5}" srcOrd="6" destOrd="0" presId="urn:microsoft.com/office/officeart/2005/8/layout/vList2"/>
    <dgm:cxn modelId="{DB778A64-7031-4A48-83D4-95667A19315E}" type="presParOf" srcId="{02DDAB29-B1BB-4AC7-A153-2E6FEBE7ADCB}" destId="{433D7A08-C1F1-409E-AAD0-184150857956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DD86571-42EC-4212-B4C9-546B280E70EF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B9512914-5CBF-49F4-9226-1288DEA1071B}">
      <dgm:prSet phldrT="[Текст]" custT="1"/>
      <dgm:spPr/>
      <dgm:t>
        <a:bodyPr/>
        <a:lstStyle/>
        <a:p>
          <a:r>
            <a:rPr lang="uk-UA" sz="1500" b="1" u="none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Карта звернень</a:t>
          </a:r>
          <a:endParaRPr lang="uk-UA" sz="1500" b="1" u="none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83FEA0C-5C7F-4FD5-AFE0-1A8E17F91E6B}" type="parTrans" cxnId="{8A10744E-8DED-4E20-A032-D3A21C86F5D8}">
      <dgm:prSet/>
      <dgm:spPr/>
      <dgm:t>
        <a:bodyPr/>
        <a:lstStyle/>
        <a:p>
          <a:endParaRPr lang="uk-UA"/>
        </a:p>
      </dgm:t>
    </dgm:pt>
    <dgm:pt modelId="{93E7BD4C-0CE2-42BD-B720-D621343FC9EA}" type="sibTrans" cxnId="{8A10744E-8DED-4E20-A032-D3A21C86F5D8}">
      <dgm:prSet/>
      <dgm:spPr/>
      <dgm:t>
        <a:bodyPr/>
        <a:lstStyle/>
        <a:p>
          <a:endParaRPr lang="uk-UA"/>
        </a:p>
      </dgm:t>
    </dgm:pt>
    <dgm:pt modelId="{9232120C-164C-4C6E-B488-67971EDED8F4}">
      <dgm:prSet phldrT="[Текст]" custT="1"/>
      <dgm:spPr/>
      <dgm:t>
        <a:bodyPr/>
        <a:lstStyle/>
        <a:p>
          <a:pPr>
            <a:lnSpc>
              <a:spcPct val="100000"/>
            </a:lnSpc>
            <a:spcBef>
              <a:spcPts val="800"/>
            </a:spcBef>
          </a:pPr>
          <a:r>
            <a:rPr lang="uk-UA" sz="1400" dirty="0" smtClean="0">
              <a:solidFill>
                <a:schemeClr val="bg1"/>
              </a:solidFill>
            </a:rPr>
            <a:t>Кластерна карта</a:t>
          </a:r>
          <a:endParaRPr lang="uk-UA" sz="1400" dirty="0">
            <a:solidFill>
              <a:schemeClr val="bg1"/>
            </a:solidFill>
          </a:endParaRPr>
        </a:p>
      </dgm:t>
    </dgm:pt>
    <dgm:pt modelId="{0CAD0DF4-9608-4464-9575-B16EF0212E3D}" type="parTrans" cxnId="{DE49CE12-1AC1-49AD-A757-6DC3602CB087}">
      <dgm:prSet/>
      <dgm:spPr/>
      <dgm:t>
        <a:bodyPr/>
        <a:lstStyle/>
        <a:p>
          <a:endParaRPr lang="uk-UA"/>
        </a:p>
      </dgm:t>
    </dgm:pt>
    <dgm:pt modelId="{C4764C37-3846-42A1-B24C-7781AEA1CE09}" type="sibTrans" cxnId="{DE49CE12-1AC1-49AD-A757-6DC3602CB087}">
      <dgm:prSet/>
      <dgm:spPr/>
      <dgm:t>
        <a:bodyPr/>
        <a:lstStyle/>
        <a:p>
          <a:endParaRPr lang="uk-UA"/>
        </a:p>
      </dgm:t>
    </dgm:pt>
    <dgm:pt modelId="{648F1DAF-B1E2-4605-A3F7-6BE9C6A4EF9B}">
      <dgm:prSet phldrT="[Текст]" custT="1"/>
      <dgm:spPr/>
      <dgm:t>
        <a:bodyPr/>
        <a:lstStyle/>
        <a:p>
          <a:pPr>
            <a:lnSpc>
              <a:spcPct val="100000"/>
            </a:lnSpc>
            <a:spcBef>
              <a:spcPts val="800"/>
            </a:spcBef>
          </a:pPr>
          <a:r>
            <a:rPr lang="uk-UA" sz="1400" dirty="0" smtClean="0">
              <a:solidFill>
                <a:schemeClr val="bg1"/>
              </a:solidFill>
            </a:rPr>
            <a:t>Пошук будинку</a:t>
          </a:r>
          <a:endParaRPr lang="uk-UA" sz="1400" dirty="0">
            <a:solidFill>
              <a:schemeClr val="bg1"/>
            </a:solidFill>
          </a:endParaRPr>
        </a:p>
      </dgm:t>
    </dgm:pt>
    <dgm:pt modelId="{E13D5C1F-FAC3-44DB-ADDC-AD1071AECF7C}" type="parTrans" cxnId="{47180DE0-2F49-4801-BCC8-4AE33851FC3B}">
      <dgm:prSet/>
      <dgm:spPr/>
      <dgm:t>
        <a:bodyPr/>
        <a:lstStyle/>
        <a:p>
          <a:endParaRPr lang="uk-UA"/>
        </a:p>
      </dgm:t>
    </dgm:pt>
    <dgm:pt modelId="{CD740E73-700C-43EA-A2D7-D2B5BDC8D60D}" type="sibTrans" cxnId="{47180DE0-2F49-4801-BCC8-4AE33851FC3B}">
      <dgm:prSet/>
      <dgm:spPr/>
      <dgm:t>
        <a:bodyPr/>
        <a:lstStyle/>
        <a:p>
          <a:endParaRPr lang="uk-UA"/>
        </a:p>
      </dgm:t>
    </dgm:pt>
    <dgm:pt modelId="{5DC43CF0-57F8-444C-B497-2CBB2CA71D1E}">
      <dgm:prSet phldrT="[Текст]" custT="1"/>
      <dgm:spPr/>
      <dgm:t>
        <a:bodyPr/>
        <a:lstStyle/>
        <a:p>
          <a:pPr>
            <a:lnSpc>
              <a:spcPct val="100000"/>
            </a:lnSpc>
            <a:spcBef>
              <a:spcPts val="800"/>
            </a:spcBef>
          </a:pPr>
          <a:r>
            <a:rPr lang="uk-UA" sz="1400" dirty="0" smtClean="0">
              <a:solidFill>
                <a:schemeClr val="bg1"/>
              </a:solidFill>
            </a:rPr>
            <a:t>Фільтри </a:t>
          </a:r>
          <a:r>
            <a:rPr lang="uk-UA" sz="1400" dirty="0" smtClean="0">
              <a:solidFill>
                <a:schemeClr val="bg1"/>
              </a:solidFill>
            </a:rPr>
            <a:t>по</a:t>
          </a:r>
          <a:endParaRPr lang="uk-UA" sz="1400" dirty="0">
            <a:solidFill>
              <a:schemeClr val="bg1"/>
            </a:solidFill>
          </a:endParaRPr>
        </a:p>
      </dgm:t>
    </dgm:pt>
    <dgm:pt modelId="{1136757F-3301-4CBE-A8AB-6EEABC61043D}" type="parTrans" cxnId="{1D1E58E6-FB7A-43E4-8514-48D6AEB20A31}">
      <dgm:prSet/>
      <dgm:spPr/>
      <dgm:t>
        <a:bodyPr/>
        <a:lstStyle/>
        <a:p>
          <a:endParaRPr lang="uk-UA"/>
        </a:p>
      </dgm:t>
    </dgm:pt>
    <dgm:pt modelId="{EA8C9304-CB78-42AF-9311-76F570826512}" type="sibTrans" cxnId="{1D1E58E6-FB7A-43E4-8514-48D6AEB20A31}">
      <dgm:prSet/>
      <dgm:spPr/>
      <dgm:t>
        <a:bodyPr/>
        <a:lstStyle/>
        <a:p>
          <a:endParaRPr lang="uk-UA"/>
        </a:p>
      </dgm:t>
    </dgm:pt>
    <dgm:pt modelId="{A277A1E3-33D9-4429-BF8D-8248E3F35FAA}">
      <dgm:prSet phldrT="[Текст]" custT="1"/>
      <dgm:spPr/>
      <dgm:t>
        <a:bodyPr/>
        <a:lstStyle/>
        <a:p>
          <a:pPr>
            <a:lnSpc>
              <a:spcPct val="100000"/>
            </a:lnSpc>
            <a:spcBef>
              <a:spcPts val="800"/>
            </a:spcBef>
          </a:pPr>
          <a:r>
            <a:rPr lang="uk-UA" sz="1300" dirty="0" smtClean="0">
              <a:solidFill>
                <a:schemeClr val="bg1"/>
              </a:solidFill>
            </a:rPr>
            <a:t>категоріях питань</a:t>
          </a:r>
          <a:endParaRPr lang="uk-UA" sz="1300" dirty="0">
            <a:solidFill>
              <a:schemeClr val="bg1"/>
            </a:solidFill>
          </a:endParaRPr>
        </a:p>
      </dgm:t>
    </dgm:pt>
    <dgm:pt modelId="{24836366-EBC6-4AB0-BBD8-2EC3257742B1}" type="parTrans" cxnId="{7EF94312-5D5A-42E8-BDA6-959A0A4CDC03}">
      <dgm:prSet/>
      <dgm:spPr/>
      <dgm:t>
        <a:bodyPr/>
        <a:lstStyle/>
        <a:p>
          <a:endParaRPr lang="uk-UA"/>
        </a:p>
      </dgm:t>
    </dgm:pt>
    <dgm:pt modelId="{CAAF5B8C-E482-4BBF-93AA-7BD15E2051EF}" type="sibTrans" cxnId="{7EF94312-5D5A-42E8-BDA6-959A0A4CDC03}">
      <dgm:prSet/>
      <dgm:spPr/>
      <dgm:t>
        <a:bodyPr/>
        <a:lstStyle/>
        <a:p>
          <a:endParaRPr lang="uk-UA"/>
        </a:p>
      </dgm:t>
    </dgm:pt>
    <dgm:pt modelId="{D58CB408-F096-4760-9173-04901701F071}">
      <dgm:prSet phldrT="[Текст]" custT="1"/>
      <dgm:spPr/>
      <dgm:t>
        <a:bodyPr/>
        <a:lstStyle/>
        <a:p>
          <a:pPr>
            <a:lnSpc>
              <a:spcPct val="100000"/>
            </a:lnSpc>
            <a:spcBef>
              <a:spcPts val="800"/>
            </a:spcBef>
          </a:pPr>
          <a:r>
            <a:rPr lang="uk-UA" sz="1300" dirty="0" smtClean="0">
              <a:solidFill>
                <a:schemeClr val="bg1"/>
              </a:solidFill>
            </a:rPr>
            <a:t>статусу </a:t>
          </a:r>
          <a:r>
            <a:rPr lang="uk-UA" sz="1300" dirty="0" smtClean="0">
              <a:solidFill>
                <a:schemeClr val="bg1"/>
              </a:solidFill>
            </a:rPr>
            <a:t>звернень</a:t>
          </a:r>
          <a:endParaRPr lang="uk-UA" sz="1300" dirty="0">
            <a:solidFill>
              <a:schemeClr val="bg1"/>
            </a:solidFill>
          </a:endParaRPr>
        </a:p>
      </dgm:t>
    </dgm:pt>
    <dgm:pt modelId="{4B2825EE-69B6-4C41-A5C7-C192138D454D}" type="parTrans" cxnId="{724713FA-A396-4261-B1CD-7ACBB3AAC2BB}">
      <dgm:prSet/>
      <dgm:spPr/>
      <dgm:t>
        <a:bodyPr/>
        <a:lstStyle/>
        <a:p>
          <a:endParaRPr lang="uk-UA"/>
        </a:p>
      </dgm:t>
    </dgm:pt>
    <dgm:pt modelId="{7D0FB71B-96CF-47FD-ACBB-0ACB730DC54E}" type="sibTrans" cxnId="{724713FA-A396-4261-B1CD-7ACBB3AAC2BB}">
      <dgm:prSet/>
      <dgm:spPr/>
      <dgm:t>
        <a:bodyPr/>
        <a:lstStyle/>
        <a:p>
          <a:endParaRPr lang="uk-UA"/>
        </a:p>
      </dgm:t>
    </dgm:pt>
    <dgm:pt modelId="{116C550F-A5AB-406A-A7B7-CB3E27BEEFAC}">
      <dgm:prSet phldrT="[Текст]" custT="1"/>
      <dgm:spPr/>
      <dgm:t>
        <a:bodyPr/>
        <a:lstStyle/>
        <a:p>
          <a:pPr>
            <a:lnSpc>
              <a:spcPct val="100000"/>
            </a:lnSpc>
            <a:spcBef>
              <a:spcPts val="800"/>
            </a:spcBef>
          </a:pPr>
          <a:r>
            <a:rPr lang="uk-UA" sz="1300" dirty="0" smtClean="0">
              <a:solidFill>
                <a:schemeClr val="bg1"/>
              </a:solidFill>
            </a:rPr>
            <a:t>даті </a:t>
          </a:r>
          <a:r>
            <a:rPr lang="uk-UA" sz="1300" dirty="0" smtClean="0">
              <a:solidFill>
                <a:schemeClr val="bg1"/>
              </a:solidFill>
            </a:rPr>
            <a:t>реєстрації</a:t>
          </a:r>
          <a:endParaRPr lang="uk-UA" sz="1300" dirty="0">
            <a:solidFill>
              <a:schemeClr val="bg1"/>
            </a:solidFill>
          </a:endParaRPr>
        </a:p>
      </dgm:t>
    </dgm:pt>
    <dgm:pt modelId="{30B2516C-CA53-4B18-B61D-0306207DBF72}" type="parTrans" cxnId="{E8AC2590-FF4C-41F8-8013-FCBC22E01F17}">
      <dgm:prSet/>
      <dgm:spPr/>
      <dgm:t>
        <a:bodyPr/>
        <a:lstStyle/>
        <a:p>
          <a:endParaRPr lang="uk-UA"/>
        </a:p>
      </dgm:t>
    </dgm:pt>
    <dgm:pt modelId="{E732DC7A-126C-4A6D-B8BC-EF318A3E5EC3}" type="sibTrans" cxnId="{E8AC2590-FF4C-41F8-8013-FCBC22E01F17}">
      <dgm:prSet/>
      <dgm:spPr/>
      <dgm:t>
        <a:bodyPr/>
        <a:lstStyle/>
        <a:p>
          <a:endParaRPr lang="uk-UA"/>
        </a:p>
      </dgm:t>
    </dgm:pt>
    <dgm:pt modelId="{F6A918D6-21DF-4DD6-A010-B20BCD267265}">
      <dgm:prSet phldrT="[Текст]" custT="1"/>
      <dgm:spPr/>
      <dgm:t>
        <a:bodyPr/>
        <a:lstStyle/>
        <a:p>
          <a:pPr>
            <a:lnSpc>
              <a:spcPct val="100000"/>
            </a:lnSpc>
            <a:spcBef>
              <a:spcPts val="800"/>
            </a:spcBef>
          </a:pPr>
          <a:r>
            <a:rPr lang="uk-UA" sz="1300" dirty="0" smtClean="0">
              <a:solidFill>
                <a:schemeClr val="bg1"/>
              </a:solidFill>
            </a:rPr>
            <a:t>короткий </a:t>
          </a:r>
          <a:r>
            <a:rPr lang="uk-UA" sz="1300" dirty="0" smtClean="0">
              <a:solidFill>
                <a:schemeClr val="bg1"/>
              </a:solidFill>
            </a:rPr>
            <a:t>опис</a:t>
          </a:r>
          <a:endParaRPr lang="uk-UA" sz="1300" dirty="0">
            <a:solidFill>
              <a:schemeClr val="bg1"/>
            </a:solidFill>
          </a:endParaRPr>
        </a:p>
      </dgm:t>
    </dgm:pt>
    <dgm:pt modelId="{236A12C0-32FC-4475-8290-FE683A53792C}" type="parTrans" cxnId="{62B1B90E-D675-45F4-81B7-0C2985BC3A24}">
      <dgm:prSet/>
      <dgm:spPr/>
      <dgm:t>
        <a:bodyPr/>
        <a:lstStyle/>
        <a:p>
          <a:endParaRPr lang="uk-UA"/>
        </a:p>
      </dgm:t>
    </dgm:pt>
    <dgm:pt modelId="{70D4E929-7DE3-43B7-AF0B-55A0A21F356F}" type="sibTrans" cxnId="{62B1B90E-D675-45F4-81B7-0C2985BC3A24}">
      <dgm:prSet/>
      <dgm:spPr/>
      <dgm:t>
        <a:bodyPr/>
        <a:lstStyle/>
        <a:p>
          <a:endParaRPr lang="uk-UA"/>
        </a:p>
      </dgm:t>
    </dgm:pt>
    <dgm:pt modelId="{52F91F8C-FE94-47D9-8700-7944563108A8}">
      <dgm:prSet phldrT="[Текст]" custT="1"/>
      <dgm:spPr/>
      <dgm:t>
        <a:bodyPr/>
        <a:lstStyle/>
        <a:p>
          <a:pPr>
            <a:lnSpc>
              <a:spcPct val="100000"/>
            </a:lnSpc>
            <a:spcBef>
              <a:spcPts val="800"/>
            </a:spcBef>
          </a:pPr>
          <a:r>
            <a:rPr lang="uk-UA" sz="1300" dirty="0" smtClean="0">
              <a:solidFill>
                <a:schemeClr val="bg1"/>
              </a:solidFill>
            </a:rPr>
            <a:t>відповідь</a:t>
          </a:r>
          <a:endParaRPr lang="uk-UA" sz="1300" dirty="0">
            <a:solidFill>
              <a:schemeClr val="bg1"/>
            </a:solidFill>
          </a:endParaRPr>
        </a:p>
      </dgm:t>
    </dgm:pt>
    <dgm:pt modelId="{EC355E7B-A673-42FA-A527-947C98DC356C}" type="parTrans" cxnId="{8A96239B-4C0B-451A-9AC5-F7915486AC5F}">
      <dgm:prSet/>
      <dgm:spPr/>
      <dgm:t>
        <a:bodyPr/>
        <a:lstStyle/>
        <a:p>
          <a:endParaRPr lang="uk-UA"/>
        </a:p>
      </dgm:t>
    </dgm:pt>
    <dgm:pt modelId="{BCD6AF35-E706-4D47-BC36-3E5FC5EEE7D4}" type="sibTrans" cxnId="{8A96239B-4C0B-451A-9AC5-F7915486AC5F}">
      <dgm:prSet/>
      <dgm:spPr/>
      <dgm:t>
        <a:bodyPr/>
        <a:lstStyle/>
        <a:p>
          <a:endParaRPr lang="uk-UA"/>
        </a:p>
      </dgm:t>
    </dgm:pt>
    <dgm:pt modelId="{15DCA1AF-E8CD-4C0D-8C3C-1537A1358848}">
      <dgm:prSet phldrT="[Текст]" custT="1"/>
      <dgm:spPr/>
      <dgm:t>
        <a:bodyPr/>
        <a:lstStyle/>
        <a:p>
          <a:pPr>
            <a:lnSpc>
              <a:spcPct val="100000"/>
            </a:lnSpc>
            <a:spcBef>
              <a:spcPts val="800"/>
            </a:spcBef>
          </a:pPr>
          <a:r>
            <a:rPr lang="uk-UA" sz="1300" dirty="0" smtClean="0">
              <a:solidFill>
                <a:schemeClr val="bg1"/>
              </a:solidFill>
            </a:rPr>
            <a:t>фото до і </a:t>
          </a:r>
          <a:r>
            <a:rPr lang="uk-UA" sz="1300" dirty="0" smtClean="0">
              <a:solidFill>
                <a:schemeClr val="bg1"/>
              </a:solidFill>
            </a:rPr>
            <a:t>після</a:t>
          </a:r>
          <a:endParaRPr lang="uk-UA" sz="1300" dirty="0">
            <a:solidFill>
              <a:schemeClr val="bg1"/>
            </a:solidFill>
          </a:endParaRPr>
        </a:p>
      </dgm:t>
    </dgm:pt>
    <dgm:pt modelId="{1727E3A9-600B-448F-9BCB-292ADB119EFC}" type="parTrans" cxnId="{0A8DFDBA-1A36-4E94-932C-1324ED51AE74}">
      <dgm:prSet/>
      <dgm:spPr/>
      <dgm:t>
        <a:bodyPr/>
        <a:lstStyle/>
        <a:p>
          <a:endParaRPr lang="uk-UA"/>
        </a:p>
      </dgm:t>
    </dgm:pt>
    <dgm:pt modelId="{3160FDCB-B3D2-4632-B4F2-0BBAA05D550F}" type="sibTrans" cxnId="{0A8DFDBA-1A36-4E94-932C-1324ED51AE74}">
      <dgm:prSet/>
      <dgm:spPr/>
      <dgm:t>
        <a:bodyPr/>
        <a:lstStyle/>
        <a:p>
          <a:endParaRPr lang="uk-UA"/>
        </a:p>
      </dgm:t>
    </dgm:pt>
    <dgm:pt modelId="{D48FBA15-A5B7-4F5F-934B-4126ACDFEB85}">
      <dgm:prSet phldrT="[Текст]" custT="1"/>
      <dgm:spPr/>
      <dgm:t>
        <a:bodyPr/>
        <a:lstStyle/>
        <a:p>
          <a:pPr>
            <a:lnSpc>
              <a:spcPct val="100000"/>
            </a:lnSpc>
            <a:spcBef>
              <a:spcPts val="800"/>
            </a:spcBef>
          </a:pPr>
          <a:r>
            <a:rPr lang="uk-UA" sz="1300" dirty="0" smtClean="0">
              <a:solidFill>
                <a:schemeClr val="bg1"/>
              </a:solidFill>
            </a:rPr>
            <a:t>оцінка </a:t>
          </a:r>
          <a:r>
            <a:rPr lang="uk-UA" sz="1300" dirty="0" smtClean="0">
              <a:solidFill>
                <a:schemeClr val="bg1"/>
              </a:solidFill>
            </a:rPr>
            <a:t>якості</a:t>
          </a:r>
          <a:endParaRPr lang="uk-UA" sz="1300" dirty="0">
            <a:solidFill>
              <a:schemeClr val="bg1"/>
            </a:solidFill>
          </a:endParaRPr>
        </a:p>
      </dgm:t>
    </dgm:pt>
    <dgm:pt modelId="{74D05C1E-F38D-4C09-B6E4-11C3CDE847EC}" type="parTrans" cxnId="{9AA93AB4-840A-4BF6-90BA-68432A7A2908}">
      <dgm:prSet/>
      <dgm:spPr/>
      <dgm:t>
        <a:bodyPr/>
        <a:lstStyle/>
        <a:p>
          <a:endParaRPr lang="uk-UA"/>
        </a:p>
      </dgm:t>
    </dgm:pt>
    <dgm:pt modelId="{CEF2DEF3-C7FE-4F28-A10C-10DF51F5E3BA}" type="sibTrans" cxnId="{9AA93AB4-840A-4BF6-90BA-68432A7A2908}">
      <dgm:prSet/>
      <dgm:spPr/>
      <dgm:t>
        <a:bodyPr/>
        <a:lstStyle/>
        <a:p>
          <a:endParaRPr lang="uk-UA"/>
        </a:p>
      </dgm:t>
    </dgm:pt>
    <dgm:pt modelId="{BE5113BE-A699-46D0-A8B1-8CCCB0920265}">
      <dgm:prSet phldrT="[Текст]" custT="1"/>
      <dgm:spPr/>
      <dgm:t>
        <a:bodyPr/>
        <a:lstStyle/>
        <a:p>
          <a:pPr>
            <a:lnSpc>
              <a:spcPct val="100000"/>
            </a:lnSpc>
            <a:spcBef>
              <a:spcPts val="800"/>
            </a:spcBef>
          </a:pPr>
          <a:r>
            <a:rPr lang="uk-UA" sz="1400" dirty="0" smtClean="0">
              <a:solidFill>
                <a:schemeClr val="bg1"/>
              </a:solidFill>
            </a:rPr>
            <a:t>Стрічка з переліком звернень </a:t>
          </a:r>
          <a:r>
            <a:rPr lang="uk-UA" sz="1400" dirty="0" smtClean="0">
              <a:solidFill>
                <a:schemeClr val="bg1"/>
              </a:solidFill>
            </a:rPr>
            <a:t>містить</a:t>
          </a:r>
          <a:endParaRPr lang="uk-UA" sz="1400" dirty="0">
            <a:solidFill>
              <a:schemeClr val="bg1"/>
            </a:solidFill>
          </a:endParaRPr>
        </a:p>
      </dgm:t>
    </dgm:pt>
    <dgm:pt modelId="{15E5A96F-0FB1-4F5C-9BFE-ED936B456616}" type="sibTrans" cxnId="{D492D4BE-C8B6-4586-85DE-945EF68A9DB0}">
      <dgm:prSet/>
      <dgm:spPr/>
      <dgm:t>
        <a:bodyPr/>
        <a:lstStyle/>
        <a:p>
          <a:endParaRPr lang="uk-UA"/>
        </a:p>
      </dgm:t>
    </dgm:pt>
    <dgm:pt modelId="{781F07FF-1056-4939-AB1F-7F07ECDB52A0}" type="parTrans" cxnId="{D492D4BE-C8B6-4586-85DE-945EF68A9DB0}">
      <dgm:prSet/>
      <dgm:spPr/>
      <dgm:t>
        <a:bodyPr/>
        <a:lstStyle/>
        <a:p>
          <a:endParaRPr lang="uk-UA"/>
        </a:p>
      </dgm:t>
    </dgm:pt>
    <dgm:pt modelId="{B41606F6-9032-4A95-9E44-28326C4A0A2A}">
      <dgm:prSet phldrT="[Текст]" custT="1"/>
      <dgm:spPr/>
      <dgm:t>
        <a:bodyPr/>
        <a:lstStyle/>
        <a:p>
          <a:pPr>
            <a:lnSpc>
              <a:spcPct val="100000"/>
            </a:lnSpc>
            <a:spcBef>
              <a:spcPts val="800"/>
            </a:spcBef>
          </a:pPr>
          <a:r>
            <a:rPr lang="uk-UA" sz="1300" dirty="0" smtClean="0">
              <a:solidFill>
                <a:schemeClr val="bg1"/>
              </a:solidFill>
            </a:rPr>
            <a:t>часткова адреса</a:t>
          </a:r>
          <a:endParaRPr lang="uk-UA" sz="1300" dirty="0">
            <a:solidFill>
              <a:schemeClr val="bg1"/>
            </a:solidFill>
          </a:endParaRPr>
        </a:p>
      </dgm:t>
    </dgm:pt>
    <dgm:pt modelId="{9363BD7D-A7A1-4C02-BC02-19FE77C4C8E3}" type="parTrans" cxnId="{CC3A8945-AB23-45C1-AEAE-E8F6B76A1C9D}">
      <dgm:prSet/>
      <dgm:spPr/>
      <dgm:t>
        <a:bodyPr/>
        <a:lstStyle/>
        <a:p>
          <a:endParaRPr lang="uk-UA"/>
        </a:p>
      </dgm:t>
    </dgm:pt>
    <dgm:pt modelId="{3923B4EC-55A0-45B9-A32C-0440AB824514}" type="sibTrans" cxnId="{CC3A8945-AB23-45C1-AEAE-E8F6B76A1C9D}">
      <dgm:prSet/>
      <dgm:spPr/>
      <dgm:t>
        <a:bodyPr/>
        <a:lstStyle/>
        <a:p>
          <a:endParaRPr lang="uk-UA"/>
        </a:p>
      </dgm:t>
    </dgm:pt>
    <dgm:pt modelId="{B8232DB6-C011-4037-96ED-5D5664FBEFA1}">
      <dgm:prSet phldrT="[Текст]" custT="1"/>
      <dgm:spPr/>
      <dgm:t>
        <a:bodyPr/>
        <a:lstStyle/>
        <a:p>
          <a:pPr>
            <a:lnSpc>
              <a:spcPct val="100000"/>
            </a:lnSpc>
            <a:spcBef>
              <a:spcPts val="800"/>
            </a:spcBef>
          </a:pPr>
          <a:r>
            <a:rPr lang="uk-UA" sz="1300" dirty="0" smtClean="0">
              <a:solidFill>
                <a:schemeClr val="bg1"/>
              </a:solidFill>
            </a:rPr>
            <a:t>підказки</a:t>
          </a:r>
          <a:endParaRPr lang="uk-UA" sz="1300" dirty="0">
            <a:solidFill>
              <a:schemeClr val="bg1"/>
            </a:solidFill>
          </a:endParaRPr>
        </a:p>
      </dgm:t>
    </dgm:pt>
    <dgm:pt modelId="{F69D2FED-4957-4E52-9D79-601B1DE02B0F}" type="parTrans" cxnId="{0C0DE22E-830B-4F54-9908-86745FE8B09E}">
      <dgm:prSet/>
      <dgm:spPr/>
      <dgm:t>
        <a:bodyPr/>
        <a:lstStyle/>
        <a:p>
          <a:endParaRPr lang="uk-UA"/>
        </a:p>
      </dgm:t>
    </dgm:pt>
    <dgm:pt modelId="{E0ED1D56-E713-4455-8811-AFA9767A622E}" type="sibTrans" cxnId="{0C0DE22E-830B-4F54-9908-86745FE8B09E}">
      <dgm:prSet/>
      <dgm:spPr/>
      <dgm:t>
        <a:bodyPr/>
        <a:lstStyle/>
        <a:p>
          <a:endParaRPr lang="uk-UA"/>
        </a:p>
      </dgm:t>
    </dgm:pt>
    <dgm:pt modelId="{819864E4-C6B8-45E2-B05B-1B25F014F5FB}">
      <dgm:prSet phldrT="[Текст]" custT="1"/>
      <dgm:spPr/>
      <dgm:t>
        <a:bodyPr/>
        <a:lstStyle/>
        <a:p>
          <a:pPr>
            <a:lnSpc>
              <a:spcPct val="100000"/>
            </a:lnSpc>
            <a:spcBef>
              <a:spcPts val="800"/>
            </a:spcBef>
          </a:pPr>
          <a:r>
            <a:rPr lang="uk-UA" sz="1300" dirty="0" smtClean="0">
              <a:solidFill>
                <a:schemeClr val="bg1"/>
              </a:solidFill>
            </a:rPr>
            <a:t>В колі кількість звернень на території</a:t>
          </a:r>
          <a:endParaRPr lang="uk-UA" sz="1300" dirty="0">
            <a:solidFill>
              <a:schemeClr val="bg1"/>
            </a:solidFill>
          </a:endParaRPr>
        </a:p>
      </dgm:t>
    </dgm:pt>
    <dgm:pt modelId="{2B35CC86-7771-4C6F-8AF7-EE398F930955}" type="parTrans" cxnId="{8D33AF38-DD34-4E89-AAD6-05BAF5761A97}">
      <dgm:prSet/>
      <dgm:spPr/>
      <dgm:t>
        <a:bodyPr/>
        <a:lstStyle/>
        <a:p>
          <a:endParaRPr lang="uk-UA"/>
        </a:p>
      </dgm:t>
    </dgm:pt>
    <dgm:pt modelId="{D8D4295B-8EA9-4D48-8542-938D437FFBEC}" type="sibTrans" cxnId="{8D33AF38-DD34-4E89-AAD6-05BAF5761A97}">
      <dgm:prSet/>
      <dgm:spPr/>
      <dgm:t>
        <a:bodyPr/>
        <a:lstStyle/>
        <a:p>
          <a:endParaRPr lang="uk-UA"/>
        </a:p>
      </dgm:t>
    </dgm:pt>
    <dgm:pt modelId="{7EF7593C-83DA-438A-9D31-B99B244EF1C3}">
      <dgm:prSet phldrT="[Текст]" custT="1"/>
      <dgm:spPr/>
      <dgm:t>
        <a:bodyPr/>
        <a:lstStyle/>
        <a:p>
          <a:pPr>
            <a:lnSpc>
              <a:spcPct val="100000"/>
            </a:lnSpc>
            <a:spcBef>
              <a:spcPts val="800"/>
            </a:spcBef>
          </a:pPr>
          <a:r>
            <a:rPr lang="uk-UA" sz="1300" dirty="0" smtClean="0">
              <a:solidFill>
                <a:schemeClr val="bg1"/>
              </a:solidFill>
            </a:rPr>
            <a:t>Комунальні округи</a:t>
          </a:r>
          <a:endParaRPr lang="uk-UA" sz="1300" dirty="0">
            <a:solidFill>
              <a:schemeClr val="bg1"/>
            </a:solidFill>
          </a:endParaRPr>
        </a:p>
      </dgm:t>
    </dgm:pt>
    <dgm:pt modelId="{1DE71313-9549-475F-970B-5D966428AF8E}" type="parTrans" cxnId="{B80F7C44-8951-4C2C-B8AE-F54B276ED879}">
      <dgm:prSet/>
      <dgm:spPr/>
      <dgm:t>
        <a:bodyPr/>
        <a:lstStyle/>
        <a:p>
          <a:endParaRPr lang="uk-UA"/>
        </a:p>
      </dgm:t>
    </dgm:pt>
    <dgm:pt modelId="{3C54DCD6-D314-47FA-930C-CB985C9E09C1}" type="sibTrans" cxnId="{B80F7C44-8951-4C2C-B8AE-F54B276ED879}">
      <dgm:prSet/>
      <dgm:spPr/>
      <dgm:t>
        <a:bodyPr/>
        <a:lstStyle/>
        <a:p>
          <a:endParaRPr lang="uk-UA"/>
        </a:p>
      </dgm:t>
    </dgm:pt>
    <dgm:pt modelId="{A267ECFD-D383-4133-A79C-7C922324BC82}" type="pres">
      <dgm:prSet presAssocID="{DDD86571-42EC-4212-B4C9-546B280E70EF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uk-UA"/>
        </a:p>
      </dgm:t>
    </dgm:pt>
    <dgm:pt modelId="{C8B6A5DE-7679-4CA4-8F54-11C9CB5EFAF0}" type="pres">
      <dgm:prSet presAssocID="{B9512914-5CBF-49F4-9226-1288DEA1071B}" presName="thickLine" presStyleLbl="alignNode1" presStyleIdx="0" presStyleCnt="1"/>
      <dgm:spPr/>
    </dgm:pt>
    <dgm:pt modelId="{9FAA3245-9EAD-4344-9A27-EB113024A036}" type="pres">
      <dgm:prSet presAssocID="{B9512914-5CBF-49F4-9226-1288DEA1071B}" presName="horz1" presStyleCnt="0"/>
      <dgm:spPr/>
    </dgm:pt>
    <dgm:pt modelId="{B80B80C6-51AD-44F4-803F-5B8ABEE38900}" type="pres">
      <dgm:prSet presAssocID="{B9512914-5CBF-49F4-9226-1288DEA1071B}" presName="tx1" presStyleLbl="revTx" presStyleIdx="0" presStyleCnt="16" custScaleX="126221"/>
      <dgm:spPr/>
      <dgm:t>
        <a:bodyPr/>
        <a:lstStyle/>
        <a:p>
          <a:endParaRPr lang="uk-UA"/>
        </a:p>
      </dgm:t>
    </dgm:pt>
    <dgm:pt modelId="{40B055F4-C7D2-4B1D-82AC-1A9C84A2E169}" type="pres">
      <dgm:prSet presAssocID="{B9512914-5CBF-49F4-9226-1288DEA1071B}" presName="vert1" presStyleCnt="0"/>
      <dgm:spPr/>
    </dgm:pt>
    <dgm:pt modelId="{DBAB5634-8A2F-4F4E-80A5-1A51B72F7C08}" type="pres">
      <dgm:prSet presAssocID="{9232120C-164C-4C6E-B488-67971EDED8F4}" presName="vertSpace2a" presStyleCnt="0"/>
      <dgm:spPr/>
    </dgm:pt>
    <dgm:pt modelId="{373B06A0-3114-4CB4-BF37-C8D6FAE3116D}" type="pres">
      <dgm:prSet presAssocID="{9232120C-164C-4C6E-B488-67971EDED8F4}" presName="horz2" presStyleCnt="0"/>
      <dgm:spPr/>
    </dgm:pt>
    <dgm:pt modelId="{1CA3FA43-FFFD-4E3E-B745-45E68782F828}" type="pres">
      <dgm:prSet presAssocID="{9232120C-164C-4C6E-B488-67971EDED8F4}" presName="horzSpace2" presStyleCnt="0"/>
      <dgm:spPr/>
    </dgm:pt>
    <dgm:pt modelId="{F79C353A-99DF-4725-A8CB-C0F9713D7346}" type="pres">
      <dgm:prSet presAssocID="{9232120C-164C-4C6E-B488-67971EDED8F4}" presName="tx2" presStyleLbl="revTx" presStyleIdx="1" presStyleCnt="16"/>
      <dgm:spPr/>
      <dgm:t>
        <a:bodyPr/>
        <a:lstStyle/>
        <a:p>
          <a:endParaRPr lang="uk-UA"/>
        </a:p>
      </dgm:t>
    </dgm:pt>
    <dgm:pt modelId="{60DCEC55-1E42-49E0-8CA2-727CD4459AE7}" type="pres">
      <dgm:prSet presAssocID="{9232120C-164C-4C6E-B488-67971EDED8F4}" presName="vert2" presStyleCnt="0"/>
      <dgm:spPr/>
    </dgm:pt>
    <dgm:pt modelId="{DD4B84E5-3F01-4AB6-A3BE-FD2D6A772956}" type="pres">
      <dgm:prSet presAssocID="{7EF7593C-83DA-438A-9D31-B99B244EF1C3}" presName="horz3" presStyleCnt="0"/>
      <dgm:spPr/>
    </dgm:pt>
    <dgm:pt modelId="{ED2B7DE0-6E6A-4539-B3D7-D42A888ECA47}" type="pres">
      <dgm:prSet presAssocID="{7EF7593C-83DA-438A-9D31-B99B244EF1C3}" presName="horzSpace3" presStyleCnt="0"/>
      <dgm:spPr/>
    </dgm:pt>
    <dgm:pt modelId="{0C107C30-38D3-4287-AD51-3F2EAD23FD1D}" type="pres">
      <dgm:prSet presAssocID="{7EF7593C-83DA-438A-9D31-B99B244EF1C3}" presName="tx3" presStyleLbl="revTx" presStyleIdx="2" presStyleCnt="16" custScaleY="45539"/>
      <dgm:spPr/>
      <dgm:t>
        <a:bodyPr/>
        <a:lstStyle/>
        <a:p>
          <a:endParaRPr lang="uk-UA"/>
        </a:p>
      </dgm:t>
    </dgm:pt>
    <dgm:pt modelId="{333C052E-30C6-4EAC-A4CA-97DBFB796B68}" type="pres">
      <dgm:prSet presAssocID="{7EF7593C-83DA-438A-9D31-B99B244EF1C3}" presName="vert3" presStyleCnt="0"/>
      <dgm:spPr/>
    </dgm:pt>
    <dgm:pt modelId="{263C9E55-8CEB-4692-9D04-D71272C9ABCF}" type="pres">
      <dgm:prSet presAssocID="{3C54DCD6-D314-47FA-930C-CB985C9E09C1}" presName="thinLine3" presStyleLbl="callout" presStyleIdx="0" presStyleCnt="11"/>
      <dgm:spPr/>
    </dgm:pt>
    <dgm:pt modelId="{E2B358E8-6FF3-4343-B7B1-82AF83025612}" type="pres">
      <dgm:prSet presAssocID="{819864E4-C6B8-45E2-B05B-1B25F014F5FB}" presName="horz3" presStyleCnt="0"/>
      <dgm:spPr/>
    </dgm:pt>
    <dgm:pt modelId="{D587F638-60BE-4B10-B503-16794D9CE79F}" type="pres">
      <dgm:prSet presAssocID="{819864E4-C6B8-45E2-B05B-1B25F014F5FB}" presName="horzSpace3" presStyleCnt="0"/>
      <dgm:spPr/>
    </dgm:pt>
    <dgm:pt modelId="{4699ACB4-1F78-4C56-8C42-3DAC6085E2CF}" type="pres">
      <dgm:prSet presAssocID="{819864E4-C6B8-45E2-B05B-1B25F014F5FB}" presName="tx3" presStyleLbl="revTx" presStyleIdx="3" presStyleCnt="16" custScaleY="67051"/>
      <dgm:spPr/>
      <dgm:t>
        <a:bodyPr/>
        <a:lstStyle/>
        <a:p>
          <a:endParaRPr lang="uk-UA"/>
        </a:p>
      </dgm:t>
    </dgm:pt>
    <dgm:pt modelId="{5870EB06-0032-4DCE-9D93-18226F32E218}" type="pres">
      <dgm:prSet presAssocID="{819864E4-C6B8-45E2-B05B-1B25F014F5FB}" presName="vert3" presStyleCnt="0"/>
      <dgm:spPr/>
    </dgm:pt>
    <dgm:pt modelId="{191C3C2E-9FB0-495E-BAF9-0E5B3CF53743}" type="pres">
      <dgm:prSet presAssocID="{9232120C-164C-4C6E-B488-67971EDED8F4}" presName="thinLine2b" presStyleLbl="callout" presStyleIdx="1" presStyleCnt="11"/>
      <dgm:spPr/>
    </dgm:pt>
    <dgm:pt modelId="{B500DFAB-457E-4AC5-B456-ABDB3DC8494D}" type="pres">
      <dgm:prSet presAssocID="{9232120C-164C-4C6E-B488-67971EDED8F4}" presName="vertSpace2b" presStyleCnt="0"/>
      <dgm:spPr/>
    </dgm:pt>
    <dgm:pt modelId="{90C0BF01-926C-4D4B-B699-0BB45D7E4446}" type="pres">
      <dgm:prSet presAssocID="{648F1DAF-B1E2-4605-A3F7-6BE9C6A4EF9B}" presName="horz2" presStyleCnt="0"/>
      <dgm:spPr/>
    </dgm:pt>
    <dgm:pt modelId="{BF2BEED2-CEEA-4278-A1BB-01C6E1FCD07F}" type="pres">
      <dgm:prSet presAssocID="{648F1DAF-B1E2-4605-A3F7-6BE9C6A4EF9B}" presName="horzSpace2" presStyleCnt="0"/>
      <dgm:spPr/>
    </dgm:pt>
    <dgm:pt modelId="{6698448E-06E4-49AE-9BD3-24B222AA5F2E}" type="pres">
      <dgm:prSet presAssocID="{648F1DAF-B1E2-4605-A3F7-6BE9C6A4EF9B}" presName="tx2" presStyleLbl="revTx" presStyleIdx="4" presStyleCnt="16"/>
      <dgm:spPr/>
      <dgm:t>
        <a:bodyPr/>
        <a:lstStyle/>
        <a:p>
          <a:endParaRPr lang="uk-UA"/>
        </a:p>
      </dgm:t>
    </dgm:pt>
    <dgm:pt modelId="{89CC0EF8-F91F-47D8-8991-785EFFB268A1}" type="pres">
      <dgm:prSet presAssocID="{648F1DAF-B1E2-4605-A3F7-6BE9C6A4EF9B}" presName="vert2" presStyleCnt="0"/>
      <dgm:spPr/>
    </dgm:pt>
    <dgm:pt modelId="{54138F71-513E-463C-8AE7-31188338BE33}" type="pres">
      <dgm:prSet presAssocID="{B41606F6-9032-4A95-9E44-28326C4A0A2A}" presName="horz3" presStyleCnt="0"/>
      <dgm:spPr/>
    </dgm:pt>
    <dgm:pt modelId="{44698906-134B-4E79-BA77-0EE898C2E8F3}" type="pres">
      <dgm:prSet presAssocID="{B41606F6-9032-4A95-9E44-28326C4A0A2A}" presName="horzSpace3" presStyleCnt="0"/>
      <dgm:spPr/>
    </dgm:pt>
    <dgm:pt modelId="{70DD82AF-633A-4A85-80B3-40960553486D}" type="pres">
      <dgm:prSet presAssocID="{B41606F6-9032-4A95-9E44-28326C4A0A2A}" presName="tx3" presStyleLbl="revTx" presStyleIdx="5" presStyleCnt="16"/>
      <dgm:spPr/>
      <dgm:t>
        <a:bodyPr/>
        <a:lstStyle/>
        <a:p>
          <a:endParaRPr lang="uk-UA"/>
        </a:p>
      </dgm:t>
    </dgm:pt>
    <dgm:pt modelId="{D52FFBB0-1B55-4282-8A14-430E1D7DC634}" type="pres">
      <dgm:prSet presAssocID="{B41606F6-9032-4A95-9E44-28326C4A0A2A}" presName="vert3" presStyleCnt="0"/>
      <dgm:spPr/>
    </dgm:pt>
    <dgm:pt modelId="{14349770-914C-4C61-B51B-644A17E6707D}" type="pres">
      <dgm:prSet presAssocID="{3923B4EC-55A0-45B9-A32C-0440AB824514}" presName="thinLine3" presStyleLbl="callout" presStyleIdx="2" presStyleCnt="11"/>
      <dgm:spPr/>
    </dgm:pt>
    <dgm:pt modelId="{74DA489D-1738-451A-AEEB-3F2DF7A6114C}" type="pres">
      <dgm:prSet presAssocID="{B8232DB6-C011-4037-96ED-5D5664FBEFA1}" presName="horz3" presStyleCnt="0"/>
      <dgm:spPr/>
    </dgm:pt>
    <dgm:pt modelId="{DEE81024-E0F8-4F3B-A0E3-7DB2C3349722}" type="pres">
      <dgm:prSet presAssocID="{B8232DB6-C011-4037-96ED-5D5664FBEFA1}" presName="horzSpace3" presStyleCnt="0"/>
      <dgm:spPr/>
    </dgm:pt>
    <dgm:pt modelId="{99F73F00-3D01-44DC-AA24-9F771751FD27}" type="pres">
      <dgm:prSet presAssocID="{B8232DB6-C011-4037-96ED-5D5664FBEFA1}" presName="tx3" presStyleLbl="revTx" presStyleIdx="6" presStyleCnt="16"/>
      <dgm:spPr/>
      <dgm:t>
        <a:bodyPr/>
        <a:lstStyle/>
        <a:p>
          <a:endParaRPr lang="uk-UA"/>
        </a:p>
      </dgm:t>
    </dgm:pt>
    <dgm:pt modelId="{76093853-5098-4BD2-8D09-14C1F7001703}" type="pres">
      <dgm:prSet presAssocID="{B8232DB6-C011-4037-96ED-5D5664FBEFA1}" presName="vert3" presStyleCnt="0"/>
      <dgm:spPr/>
    </dgm:pt>
    <dgm:pt modelId="{28860322-D70D-4CBA-8C1D-E59DD6288A29}" type="pres">
      <dgm:prSet presAssocID="{648F1DAF-B1E2-4605-A3F7-6BE9C6A4EF9B}" presName="thinLine2b" presStyleLbl="callout" presStyleIdx="3" presStyleCnt="11"/>
      <dgm:spPr/>
    </dgm:pt>
    <dgm:pt modelId="{57EAE865-E654-4B26-B689-7B0327E77C2E}" type="pres">
      <dgm:prSet presAssocID="{648F1DAF-B1E2-4605-A3F7-6BE9C6A4EF9B}" presName="vertSpace2b" presStyleCnt="0"/>
      <dgm:spPr/>
    </dgm:pt>
    <dgm:pt modelId="{8E2988D1-8866-4291-A5BA-DF050F584057}" type="pres">
      <dgm:prSet presAssocID="{5DC43CF0-57F8-444C-B497-2CBB2CA71D1E}" presName="horz2" presStyleCnt="0"/>
      <dgm:spPr/>
    </dgm:pt>
    <dgm:pt modelId="{0254E672-32B6-44AE-A5A5-FC5039EC2812}" type="pres">
      <dgm:prSet presAssocID="{5DC43CF0-57F8-444C-B497-2CBB2CA71D1E}" presName="horzSpace2" presStyleCnt="0"/>
      <dgm:spPr/>
    </dgm:pt>
    <dgm:pt modelId="{97949503-CC2B-412B-84AA-050005FA0072}" type="pres">
      <dgm:prSet presAssocID="{5DC43CF0-57F8-444C-B497-2CBB2CA71D1E}" presName="tx2" presStyleLbl="revTx" presStyleIdx="7" presStyleCnt="16"/>
      <dgm:spPr/>
      <dgm:t>
        <a:bodyPr/>
        <a:lstStyle/>
        <a:p>
          <a:endParaRPr lang="uk-UA"/>
        </a:p>
      </dgm:t>
    </dgm:pt>
    <dgm:pt modelId="{A4C8E154-FF8D-4FE8-ABB3-B573068369E4}" type="pres">
      <dgm:prSet presAssocID="{5DC43CF0-57F8-444C-B497-2CBB2CA71D1E}" presName="vert2" presStyleCnt="0"/>
      <dgm:spPr/>
    </dgm:pt>
    <dgm:pt modelId="{615208F8-9E42-498C-8625-8F4CBAB53864}" type="pres">
      <dgm:prSet presAssocID="{116C550F-A5AB-406A-A7B7-CB3E27BEEFAC}" presName="horz3" presStyleCnt="0"/>
      <dgm:spPr/>
    </dgm:pt>
    <dgm:pt modelId="{1BEEEDB7-3F58-4E65-B060-93261F5B3974}" type="pres">
      <dgm:prSet presAssocID="{116C550F-A5AB-406A-A7B7-CB3E27BEEFAC}" presName="horzSpace3" presStyleCnt="0"/>
      <dgm:spPr/>
    </dgm:pt>
    <dgm:pt modelId="{B49D1230-3FDA-42BA-BE80-2A39E4CC82D6}" type="pres">
      <dgm:prSet presAssocID="{116C550F-A5AB-406A-A7B7-CB3E27BEEFAC}" presName="tx3" presStyleLbl="revTx" presStyleIdx="8" presStyleCnt="16"/>
      <dgm:spPr/>
      <dgm:t>
        <a:bodyPr/>
        <a:lstStyle/>
        <a:p>
          <a:endParaRPr lang="uk-UA"/>
        </a:p>
      </dgm:t>
    </dgm:pt>
    <dgm:pt modelId="{0A5A6FCF-AE28-4D07-8227-80D2027FF956}" type="pres">
      <dgm:prSet presAssocID="{116C550F-A5AB-406A-A7B7-CB3E27BEEFAC}" presName="vert3" presStyleCnt="0"/>
      <dgm:spPr/>
    </dgm:pt>
    <dgm:pt modelId="{D2C51E94-02D9-484B-9C5E-ECDD457CCC76}" type="pres">
      <dgm:prSet presAssocID="{E732DC7A-126C-4A6D-B8BC-EF318A3E5EC3}" presName="thinLine3" presStyleLbl="callout" presStyleIdx="4" presStyleCnt="11"/>
      <dgm:spPr/>
    </dgm:pt>
    <dgm:pt modelId="{3105C02C-3E5C-43F3-B212-D62D17583AA7}" type="pres">
      <dgm:prSet presAssocID="{A277A1E3-33D9-4429-BF8D-8248E3F35FAA}" presName="horz3" presStyleCnt="0"/>
      <dgm:spPr/>
    </dgm:pt>
    <dgm:pt modelId="{074A6784-C14B-44E5-86A9-42BFF59B68E8}" type="pres">
      <dgm:prSet presAssocID="{A277A1E3-33D9-4429-BF8D-8248E3F35FAA}" presName="horzSpace3" presStyleCnt="0"/>
      <dgm:spPr/>
    </dgm:pt>
    <dgm:pt modelId="{162233F2-414B-4F9B-BA38-B3D7CBBF76F4}" type="pres">
      <dgm:prSet presAssocID="{A277A1E3-33D9-4429-BF8D-8248E3F35FAA}" presName="tx3" presStyleLbl="revTx" presStyleIdx="9" presStyleCnt="16"/>
      <dgm:spPr/>
      <dgm:t>
        <a:bodyPr/>
        <a:lstStyle/>
        <a:p>
          <a:endParaRPr lang="uk-UA"/>
        </a:p>
      </dgm:t>
    </dgm:pt>
    <dgm:pt modelId="{AD6A6CF3-D5E3-4CE5-9450-23D12999F3E2}" type="pres">
      <dgm:prSet presAssocID="{A277A1E3-33D9-4429-BF8D-8248E3F35FAA}" presName="vert3" presStyleCnt="0"/>
      <dgm:spPr/>
    </dgm:pt>
    <dgm:pt modelId="{A39DC002-52C5-463C-A70E-6AF43615351C}" type="pres">
      <dgm:prSet presAssocID="{CAAF5B8C-E482-4BBF-93AA-7BD15E2051EF}" presName="thinLine3" presStyleLbl="callout" presStyleIdx="5" presStyleCnt="11"/>
      <dgm:spPr/>
    </dgm:pt>
    <dgm:pt modelId="{DDFCE660-F77A-42EF-BC8C-89DF7F597558}" type="pres">
      <dgm:prSet presAssocID="{D58CB408-F096-4760-9173-04901701F071}" presName="horz3" presStyleCnt="0"/>
      <dgm:spPr/>
    </dgm:pt>
    <dgm:pt modelId="{7F27CD39-6168-48A9-AB45-1318BB2F8E21}" type="pres">
      <dgm:prSet presAssocID="{D58CB408-F096-4760-9173-04901701F071}" presName="horzSpace3" presStyleCnt="0"/>
      <dgm:spPr/>
    </dgm:pt>
    <dgm:pt modelId="{DEB493C6-BCC5-4BD9-AF15-2BE9967E6129}" type="pres">
      <dgm:prSet presAssocID="{D58CB408-F096-4760-9173-04901701F071}" presName="tx3" presStyleLbl="revTx" presStyleIdx="10" presStyleCnt="16"/>
      <dgm:spPr/>
      <dgm:t>
        <a:bodyPr/>
        <a:lstStyle/>
        <a:p>
          <a:endParaRPr lang="uk-UA"/>
        </a:p>
      </dgm:t>
    </dgm:pt>
    <dgm:pt modelId="{F225DF8C-AD83-4287-8943-322CB70F7705}" type="pres">
      <dgm:prSet presAssocID="{D58CB408-F096-4760-9173-04901701F071}" presName="vert3" presStyleCnt="0"/>
      <dgm:spPr/>
    </dgm:pt>
    <dgm:pt modelId="{D980014D-1A53-4CD3-824E-BF43781ECB47}" type="pres">
      <dgm:prSet presAssocID="{5DC43CF0-57F8-444C-B497-2CBB2CA71D1E}" presName="thinLine2b" presStyleLbl="callout" presStyleIdx="6" presStyleCnt="11"/>
      <dgm:spPr/>
    </dgm:pt>
    <dgm:pt modelId="{A0DCCCB6-C433-49C4-AE35-A54BCBF0749A}" type="pres">
      <dgm:prSet presAssocID="{5DC43CF0-57F8-444C-B497-2CBB2CA71D1E}" presName="vertSpace2b" presStyleCnt="0"/>
      <dgm:spPr/>
    </dgm:pt>
    <dgm:pt modelId="{0EC14224-4585-4E1F-89AF-3676DCC71AB7}" type="pres">
      <dgm:prSet presAssocID="{BE5113BE-A699-46D0-A8B1-8CCCB0920265}" presName="horz2" presStyleCnt="0"/>
      <dgm:spPr/>
    </dgm:pt>
    <dgm:pt modelId="{62D065B7-8A13-41E2-9B26-FBB3CBB8BE63}" type="pres">
      <dgm:prSet presAssocID="{BE5113BE-A699-46D0-A8B1-8CCCB0920265}" presName="horzSpace2" presStyleCnt="0"/>
      <dgm:spPr/>
    </dgm:pt>
    <dgm:pt modelId="{7F467F35-1624-4839-91D9-22FF4AA54D20}" type="pres">
      <dgm:prSet presAssocID="{BE5113BE-A699-46D0-A8B1-8CCCB0920265}" presName="tx2" presStyleLbl="revTx" presStyleIdx="11" presStyleCnt="16"/>
      <dgm:spPr/>
      <dgm:t>
        <a:bodyPr/>
        <a:lstStyle/>
        <a:p>
          <a:endParaRPr lang="uk-UA"/>
        </a:p>
      </dgm:t>
    </dgm:pt>
    <dgm:pt modelId="{04EED464-9CD5-4BBA-9B5C-74A182E6A3D1}" type="pres">
      <dgm:prSet presAssocID="{BE5113BE-A699-46D0-A8B1-8CCCB0920265}" presName="vert2" presStyleCnt="0"/>
      <dgm:spPr/>
    </dgm:pt>
    <dgm:pt modelId="{E9DBFFA2-A9FC-4F54-B99B-5A23A96730C5}" type="pres">
      <dgm:prSet presAssocID="{F6A918D6-21DF-4DD6-A010-B20BCD267265}" presName="horz3" presStyleCnt="0"/>
      <dgm:spPr/>
    </dgm:pt>
    <dgm:pt modelId="{46663222-5828-4B0F-A746-A3F2BA65074D}" type="pres">
      <dgm:prSet presAssocID="{F6A918D6-21DF-4DD6-A010-B20BCD267265}" presName="horzSpace3" presStyleCnt="0"/>
      <dgm:spPr/>
    </dgm:pt>
    <dgm:pt modelId="{F414DF13-0EBB-42DB-883F-4AC91D6EE890}" type="pres">
      <dgm:prSet presAssocID="{F6A918D6-21DF-4DD6-A010-B20BCD267265}" presName="tx3" presStyleLbl="revTx" presStyleIdx="12" presStyleCnt="16"/>
      <dgm:spPr/>
      <dgm:t>
        <a:bodyPr/>
        <a:lstStyle/>
        <a:p>
          <a:endParaRPr lang="uk-UA"/>
        </a:p>
      </dgm:t>
    </dgm:pt>
    <dgm:pt modelId="{AE2FDF8B-BB68-41F0-A2DA-A7B058218D29}" type="pres">
      <dgm:prSet presAssocID="{F6A918D6-21DF-4DD6-A010-B20BCD267265}" presName="vert3" presStyleCnt="0"/>
      <dgm:spPr/>
    </dgm:pt>
    <dgm:pt modelId="{E37065D9-D173-40DF-8F3A-FCD4C8098B6F}" type="pres">
      <dgm:prSet presAssocID="{70D4E929-7DE3-43B7-AF0B-55A0A21F356F}" presName="thinLine3" presStyleLbl="callout" presStyleIdx="7" presStyleCnt="11"/>
      <dgm:spPr/>
    </dgm:pt>
    <dgm:pt modelId="{D9EB718C-3D19-43AF-9591-59E0A5BF6F14}" type="pres">
      <dgm:prSet presAssocID="{52F91F8C-FE94-47D9-8700-7944563108A8}" presName="horz3" presStyleCnt="0"/>
      <dgm:spPr/>
    </dgm:pt>
    <dgm:pt modelId="{14063C0F-4EC6-4269-BCCA-6940558D6B03}" type="pres">
      <dgm:prSet presAssocID="{52F91F8C-FE94-47D9-8700-7944563108A8}" presName="horzSpace3" presStyleCnt="0"/>
      <dgm:spPr/>
    </dgm:pt>
    <dgm:pt modelId="{006D4677-597A-48FD-9599-390406E3EF04}" type="pres">
      <dgm:prSet presAssocID="{52F91F8C-FE94-47D9-8700-7944563108A8}" presName="tx3" presStyleLbl="revTx" presStyleIdx="13" presStyleCnt="16"/>
      <dgm:spPr/>
      <dgm:t>
        <a:bodyPr/>
        <a:lstStyle/>
        <a:p>
          <a:endParaRPr lang="uk-UA"/>
        </a:p>
      </dgm:t>
    </dgm:pt>
    <dgm:pt modelId="{D2B562E9-408A-48B3-865C-441320D1E414}" type="pres">
      <dgm:prSet presAssocID="{52F91F8C-FE94-47D9-8700-7944563108A8}" presName="vert3" presStyleCnt="0"/>
      <dgm:spPr/>
    </dgm:pt>
    <dgm:pt modelId="{9D977A9D-6931-46AE-A2E4-6EFA36BCAE08}" type="pres">
      <dgm:prSet presAssocID="{BCD6AF35-E706-4D47-BC36-3E5FC5EEE7D4}" presName="thinLine3" presStyleLbl="callout" presStyleIdx="8" presStyleCnt="11"/>
      <dgm:spPr/>
    </dgm:pt>
    <dgm:pt modelId="{0A53117F-2EA5-40B9-81D2-852D464015BC}" type="pres">
      <dgm:prSet presAssocID="{15DCA1AF-E8CD-4C0D-8C3C-1537A1358848}" presName="horz3" presStyleCnt="0"/>
      <dgm:spPr/>
    </dgm:pt>
    <dgm:pt modelId="{7833B0A9-A430-4D25-8850-A22C8779A0FE}" type="pres">
      <dgm:prSet presAssocID="{15DCA1AF-E8CD-4C0D-8C3C-1537A1358848}" presName="horzSpace3" presStyleCnt="0"/>
      <dgm:spPr/>
    </dgm:pt>
    <dgm:pt modelId="{8CAB6258-FAB3-406E-9921-3C7D12309AE8}" type="pres">
      <dgm:prSet presAssocID="{15DCA1AF-E8CD-4C0D-8C3C-1537A1358848}" presName="tx3" presStyleLbl="revTx" presStyleIdx="14" presStyleCnt="16"/>
      <dgm:spPr/>
      <dgm:t>
        <a:bodyPr/>
        <a:lstStyle/>
        <a:p>
          <a:endParaRPr lang="uk-UA"/>
        </a:p>
      </dgm:t>
    </dgm:pt>
    <dgm:pt modelId="{7AFD44BE-1F14-4531-9843-01EDC87342CB}" type="pres">
      <dgm:prSet presAssocID="{15DCA1AF-E8CD-4C0D-8C3C-1537A1358848}" presName="vert3" presStyleCnt="0"/>
      <dgm:spPr/>
    </dgm:pt>
    <dgm:pt modelId="{A5865834-BB2B-4C9B-992C-576D6BA9B25B}" type="pres">
      <dgm:prSet presAssocID="{3160FDCB-B3D2-4632-B4F2-0BBAA05D550F}" presName="thinLine3" presStyleLbl="callout" presStyleIdx="9" presStyleCnt="11"/>
      <dgm:spPr/>
    </dgm:pt>
    <dgm:pt modelId="{05613FAE-9E61-4CDB-A717-9690E8EF59D7}" type="pres">
      <dgm:prSet presAssocID="{D48FBA15-A5B7-4F5F-934B-4126ACDFEB85}" presName="horz3" presStyleCnt="0"/>
      <dgm:spPr/>
    </dgm:pt>
    <dgm:pt modelId="{A12F9FD7-7BEA-41AE-89F7-B97468D6B601}" type="pres">
      <dgm:prSet presAssocID="{D48FBA15-A5B7-4F5F-934B-4126ACDFEB85}" presName="horzSpace3" presStyleCnt="0"/>
      <dgm:spPr/>
    </dgm:pt>
    <dgm:pt modelId="{314C8F76-9AF9-4D9F-86D3-87694F25B56C}" type="pres">
      <dgm:prSet presAssocID="{D48FBA15-A5B7-4F5F-934B-4126ACDFEB85}" presName="tx3" presStyleLbl="revTx" presStyleIdx="15" presStyleCnt="16"/>
      <dgm:spPr/>
      <dgm:t>
        <a:bodyPr/>
        <a:lstStyle/>
        <a:p>
          <a:endParaRPr lang="uk-UA"/>
        </a:p>
      </dgm:t>
    </dgm:pt>
    <dgm:pt modelId="{6023E30E-2672-4CFE-B301-8A707D125BF4}" type="pres">
      <dgm:prSet presAssocID="{D48FBA15-A5B7-4F5F-934B-4126ACDFEB85}" presName="vert3" presStyleCnt="0"/>
      <dgm:spPr/>
    </dgm:pt>
    <dgm:pt modelId="{0112FC01-4501-42EB-B38A-39FADE48578B}" type="pres">
      <dgm:prSet presAssocID="{BE5113BE-A699-46D0-A8B1-8CCCB0920265}" presName="thinLine2b" presStyleLbl="callout" presStyleIdx="10" presStyleCnt="11"/>
      <dgm:spPr/>
    </dgm:pt>
    <dgm:pt modelId="{CEA2DD84-13A9-422C-BEB5-9A7F942E4E71}" type="pres">
      <dgm:prSet presAssocID="{BE5113BE-A699-46D0-A8B1-8CCCB0920265}" presName="vertSpace2b" presStyleCnt="0"/>
      <dgm:spPr/>
    </dgm:pt>
  </dgm:ptLst>
  <dgm:cxnLst>
    <dgm:cxn modelId="{DE49CE12-1AC1-49AD-A757-6DC3602CB087}" srcId="{B9512914-5CBF-49F4-9226-1288DEA1071B}" destId="{9232120C-164C-4C6E-B488-67971EDED8F4}" srcOrd="0" destOrd="0" parTransId="{0CAD0DF4-9608-4464-9575-B16EF0212E3D}" sibTransId="{C4764C37-3846-42A1-B24C-7781AEA1CE09}"/>
    <dgm:cxn modelId="{7B2CB00A-87AA-4C29-B477-E5A28551FDCF}" type="presOf" srcId="{D58CB408-F096-4760-9173-04901701F071}" destId="{DEB493C6-BCC5-4BD9-AF15-2BE9967E6129}" srcOrd="0" destOrd="0" presId="urn:microsoft.com/office/officeart/2008/layout/LinedList"/>
    <dgm:cxn modelId="{FE80D059-52CA-4E75-8803-7C7B6E250A55}" type="presOf" srcId="{D48FBA15-A5B7-4F5F-934B-4126ACDFEB85}" destId="{314C8F76-9AF9-4D9F-86D3-87694F25B56C}" srcOrd="0" destOrd="0" presId="urn:microsoft.com/office/officeart/2008/layout/LinedList"/>
    <dgm:cxn modelId="{CC3A8945-AB23-45C1-AEAE-E8F6B76A1C9D}" srcId="{648F1DAF-B1E2-4605-A3F7-6BE9C6A4EF9B}" destId="{B41606F6-9032-4A95-9E44-28326C4A0A2A}" srcOrd="0" destOrd="0" parTransId="{9363BD7D-A7A1-4C02-BC02-19FE77C4C8E3}" sibTransId="{3923B4EC-55A0-45B9-A32C-0440AB824514}"/>
    <dgm:cxn modelId="{5AB547C3-3CCE-492F-A7B0-F1A327FFFA44}" type="presOf" srcId="{116C550F-A5AB-406A-A7B7-CB3E27BEEFAC}" destId="{B49D1230-3FDA-42BA-BE80-2A39E4CC82D6}" srcOrd="0" destOrd="0" presId="urn:microsoft.com/office/officeart/2008/layout/LinedList"/>
    <dgm:cxn modelId="{286ADDE5-A0EF-49A8-ACC8-9418FDBE1A09}" type="presOf" srcId="{DDD86571-42EC-4212-B4C9-546B280E70EF}" destId="{A267ECFD-D383-4133-A79C-7C922324BC82}" srcOrd="0" destOrd="0" presId="urn:microsoft.com/office/officeart/2008/layout/LinedList"/>
    <dgm:cxn modelId="{7EF94312-5D5A-42E8-BDA6-959A0A4CDC03}" srcId="{5DC43CF0-57F8-444C-B497-2CBB2CA71D1E}" destId="{A277A1E3-33D9-4429-BF8D-8248E3F35FAA}" srcOrd="1" destOrd="0" parTransId="{24836366-EBC6-4AB0-BBD8-2EC3257742B1}" sibTransId="{CAAF5B8C-E482-4BBF-93AA-7BD15E2051EF}"/>
    <dgm:cxn modelId="{F6E7489A-BDF9-44E5-A75A-4917266E89B7}" type="presOf" srcId="{5DC43CF0-57F8-444C-B497-2CBB2CA71D1E}" destId="{97949503-CC2B-412B-84AA-050005FA0072}" srcOrd="0" destOrd="0" presId="urn:microsoft.com/office/officeart/2008/layout/LinedList"/>
    <dgm:cxn modelId="{8A96239B-4C0B-451A-9AC5-F7915486AC5F}" srcId="{BE5113BE-A699-46D0-A8B1-8CCCB0920265}" destId="{52F91F8C-FE94-47D9-8700-7944563108A8}" srcOrd="1" destOrd="0" parTransId="{EC355E7B-A673-42FA-A527-947C98DC356C}" sibTransId="{BCD6AF35-E706-4D47-BC36-3E5FC5EEE7D4}"/>
    <dgm:cxn modelId="{8A10744E-8DED-4E20-A032-D3A21C86F5D8}" srcId="{DDD86571-42EC-4212-B4C9-546B280E70EF}" destId="{B9512914-5CBF-49F4-9226-1288DEA1071B}" srcOrd="0" destOrd="0" parTransId="{F83FEA0C-5C7F-4FD5-AFE0-1A8E17F91E6B}" sibTransId="{93E7BD4C-0CE2-42BD-B720-D621343FC9EA}"/>
    <dgm:cxn modelId="{F2AAA319-BA98-416D-B979-65CCBB84EB61}" type="presOf" srcId="{819864E4-C6B8-45E2-B05B-1B25F014F5FB}" destId="{4699ACB4-1F78-4C56-8C42-3DAC6085E2CF}" srcOrd="0" destOrd="0" presId="urn:microsoft.com/office/officeart/2008/layout/LinedList"/>
    <dgm:cxn modelId="{0C0DE22E-830B-4F54-9908-86745FE8B09E}" srcId="{648F1DAF-B1E2-4605-A3F7-6BE9C6A4EF9B}" destId="{B8232DB6-C011-4037-96ED-5D5664FBEFA1}" srcOrd="1" destOrd="0" parTransId="{F69D2FED-4957-4E52-9D79-601B1DE02B0F}" sibTransId="{E0ED1D56-E713-4455-8811-AFA9767A622E}"/>
    <dgm:cxn modelId="{724713FA-A396-4261-B1CD-7ACBB3AAC2BB}" srcId="{5DC43CF0-57F8-444C-B497-2CBB2CA71D1E}" destId="{D58CB408-F096-4760-9173-04901701F071}" srcOrd="2" destOrd="0" parTransId="{4B2825EE-69B6-4C41-A5C7-C192138D454D}" sibTransId="{7D0FB71B-96CF-47FD-ACBB-0ACB730DC54E}"/>
    <dgm:cxn modelId="{62B1B90E-D675-45F4-81B7-0C2985BC3A24}" srcId="{BE5113BE-A699-46D0-A8B1-8CCCB0920265}" destId="{F6A918D6-21DF-4DD6-A010-B20BCD267265}" srcOrd="0" destOrd="0" parTransId="{236A12C0-32FC-4475-8290-FE683A53792C}" sibTransId="{70D4E929-7DE3-43B7-AF0B-55A0A21F356F}"/>
    <dgm:cxn modelId="{D492D4BE-C8B6-4586-85DE-945EF68A9DB0}" srcId="{B9512914-5CBF-49F4-9226-1288DEA1071B}" destId="{BE5113BE-A699-46D0-A8B1-8CCCB0920265}" srcOrd="3" destOrd="0" parTransId="{781F07FF-1056-4939-AB1F-7F07ECDB52A0}" sibTransId="{15E5A96F-0FB1-4F5C-9BFE-ED936B456616}"/>
    <dgm:cxn modelId="{CD740D74-E33E-4E8E-9201-7BD9C6364B7D}" type="presOf" srcId="{15DCA1AF-E8CD-4C0D-8C3C-1537A1358848}" destId="{8CAB6258-FAB3-406E-9921-3C7D12309AE8}" srcOrd="0" destOrd="0" presId="urn:microsoft.com/office/officeart/2008/layout/LinedList"/>
    <dgm:cxn modelId="{1D1E58E6-FB7A-43E4-8514-48D6AEB20A31}" srcId="{B9512914-5CBF-49F4-9226-1288DEA1071B}" destId="{5DC43CF0-57F8-444C-B497-2CBB2CA71D1E}" srcOrd="2" destOrd="0" parTransId="{1136757F-3301-4CBE-A8AB-6EEABC61043D}" sibTransId="{EA8C9304-CB78-42AF-9311-76F570826512}"/>
    <dgm:cxn modelId="{D864753B-0CFA-4447-AF39-CE5BB668B1D5}" type="presOf" srcId="{A277A1E3-33D9-4429-BF8D-8248E3F35FAA}" destId="{162233F2-414B-4F9B-BA38-B3D7CBBF76F4}" srcOrd="0" destOrd="0" presId="urn:microsoft.com/office/officeart/2008/layout/LinedList"/>
    <dgm:cxn modelId="{A6221DA1-7744-436C-8367-A8925E273A1C}" type="presOf" srcId="{B8232DB6-C011-4037-96ED-5D5664FBEFA1}" destId="{99F73F00-3D01-44DC-AA24-9F771751FD27}" srcOrd="0" destOrd="0" presId="urn:microsoft.com/office/officeart/2008/layout/LinedList"/>
    <dgm:cxn modelId="{47180DE0-2F49-4801-BCC8-4AE33851FC3B}" srcId="{B9512914-5CBF-49F4-9226-1288DEA1071B}" destId="{648F1DAF-B1E2-4605-A3F7-6BE9C6A4EF9B}" srcOrd="1" destOrd="0" parTransId="{E13D5C1F-FAC3-44DB-ADDC-AD1071AECF7C}" sibTransId="{CD740E73-700C-43EA-A2D7-D2B5BDC8D60D}"/>
    <dgm:cxn modelId="{E8AC2590-FF4C-41F8-8013-FCBC22E01F17}" srcId="{5DC43CF0-57F8-444C-B497-2CBB2CA71D1E}" destId="{116C550F-A5AB-406A-A7B7-CB3E27BEEFAC}" srcOrd="0" destOrd="0" parTransId="{30B2516C-CA53-4B18-B61D-0306207DBF72}" sibTransId="{E732DC7A-126C-4A6D-B8BC-EF318A3E5EC3}"/>
    <dgm:cxn modelId="{F2DD0732-6BD0-4E92-A6EE-B803054327CD}" type="presOf" srcId="{B9512914-5CBF-49F4-9226-1288DEA1071B}" destId="{B80B80C6-51AD-44F4-803F-5B8ABEE38900}" srcOrd="0" destOrd="0" presId="urn:microsoft.com/office/officeart/2008/layout/LinedList"/>
    <dgm:cxn modelId="{85687E6D-6186-47D2-901E-94C48DC84A64}" type="presOf" srcId="{52F91F8C-FE94-47D9-8700-7944563108A8}" destId="{006D4677-597A-48FD-9599-390406E3EF04}" srcOrd="0" destOrd="0" presId="urn:microsoft.com/office/officeart/2008/layout/LinedList"/>
    <dgm:cxn modelId="{B80F7C44-8951-4C2C-B8AE-F54B276ED879}" srcId="{9232120C-164C-4C6E-B488-67971EDED8F4}" destId="{7EF7593C-83DA-438A-9D31-B99B244EF1C3}" srcOrd="0" destOrd="0" parTransId="{1DE71313-9549-475F-970B-5D966428AF8E}" sibTransId="{3C54DCD6-D314-47FA-930C-CB985C9E09C1}"/>
    <dgm:cxn modelId="{8D33AF38-DD34-4E89-AAD6-05BAF5761A97}" srcId="{9232120C-164C-4C6E-B488-67971EDED8F4}" destId="{819864E4-C6B8-45E2-B05B-1B25F014F5FB}" srcOrd="1" destOrd="0" parTransId="{2B35CC86-7771-4C6F-8AF7-EE398F930955}" sibTransId="{D8D4295B-8EA9-4D48-8542-938D437FFBEC}"/>
    <dgm:cxn modelId="{41676F88-3CDB-437A-96AC-C848E1110442}" type="presOf" srcId="{648F1DAF-B1E2-4605-A3F7-6BE9C6A4EF9B}" destId="{6698448E-06E4-49AE-9BD3-24B222AA5F2E}" srcOrd="0" destOrd="0" presId="urn:microsoft.com/office/officeart/2008/layout/LinedList"/>
    <dgm:cxn modelId="{605F489A-19D9-4126-9382-11A01347A63A}" type="presOf" srcId="{B41606F6-9032-4A95-9E44-28326C4A0A2A}" destId="{70DD82AF-633A-4A85-80B3-40960553486D}" srcOrd="0" destOrd="0" presId="urn:microsoft.com/office/officeart/2008/layout/LinedList"/>
    <dgm:cxn modelId="{A48AEB55-D03C-4886-8C3F-827B026FE250}" type="presOf" srcId="{BE5113BE-A699-46D0-A8B1-8CCCB0920265}" destId="{7F467F35-1624-4839-91D9-22FF4AA54D20}" srcOrd="0" destOrd="0" presId="urn:microsoft.com/office/officeart/2008/layout/LinedList"/>
    <dgm:cxn modelId="{66248C20-07A4-4E0B-8C3E-8625FE31EFD6}" type="presOf" srcId="{7EF7593C-83DA-438A-9D31-B99B244EF1C3}" destId="{0C107C30-38D3-4287-AD51-3F2EAD23FD1D}" srcOrd="0" destOrd="0" presId="urn:microsoft.com/office/officeart/2008/layout/LinedList"/>
    <dgm:cxn modelId="{0A8DFDBA-1A36-4E94-932C-1324ED51AE74}" srcId="{BE5113BE-A699-46D0-A8B1-8CCCB0920265}" destId="{15DCA1AF-E8CD-4C0D-8C3C-1537A1358848}" srcOrd="2" destOrd="0" parTransId="{1727E3A9-600B-448F-9BCB-292ADB119EFC}" sibTransId="{3160FDCB-B3D2-4632-B4F2-0BBAA05D550F}"/>
    <dgm:cxn modelId="{9AA93AB4-840A-4BF6-90BA-68432A7A2908}" srcId="{BE5113BE-A699-46D0-A8B1-8CCCB0920265}" destId="{D48FBA15-A5B7-4F5F-934B-4126ACDFEB85}" srcOrd="3" destOrd="0" parTransId="{74D05C1E-F38D-4C09-B6E4-11C3CDE847EC}" sibTransId="{CEF2DEF3-C7FE-4F28-A10C-10DF51F5E3BA}"/>
    <dgm:cxn modelId="{8C471BEB-0C96-438E-AD79-BB077D15466D}" type="presOf" srcId="{F6A918D6-21DF-4DD6-A010-B20BCD267265}" destId="{F414DF13-0EBB-42DB-883F-4AC91D6EE890}" srcOrd="0" destOrd="0" presId="urn:microsoft.com/office/officeart/2008/layout/LinedList"/>
    <dgm:cxn modelId="{353FD36C-8759-4A8E-A32F-64CD7FFF1DCB}" type="presOf" srcId="{9232120C-164C-4C6E-B488-67971EDED8F4}" destId="{F79C353A-99DF-4725-A8CB-C0F9713D7346}" srcOrd="0" destOrd="0" presId="urn:microsoft.com/office/officeart/2008/layout/LinedList"/>
    <dgm:cxn modelId="{98E60272-E03F-4799-BBAF-FF9C52E8DB91}" type="presParOf" srcId="{A267ECFD-D383-4133-A79C-7C922324BC82}" destId="{C8B6A5DE-7679-4CA4-8F54-11C9CB5EFAF0}" srcOrd="0" destOrd="0" presId="urn:microsoft.com/office/officeart/2008/layout/LinedList"/>
    <dgm:cxn modelId="{291C65BC-401C-49F9-AF76-A74B2190B7BA}" type="presParOf" srcId="{A267ECFD-D383-4133-A79C-7C922324BC82}" destId="{9FAA3245-9EAD-4344-9A27-EB113024A036}" srcOrd="1" destOrd="0" presId="urn:microsoft.com/office/officeart/2008/layout/LinedList"/>
    <dgm:cxn modelId="{DCA86D54-871C-465D-8C22-434E3D768AD1}" type="presParOf" srcId="{9FAA3245-9EAD-4344-9A27-EB113024A036}" destId="{B80B80C6-51AD-44F4-803F-5B8ABEE38900}" srcOrd="0" destOrd="0" presId="urn:microsoft.com/office/officeart/2008/layout/LinedList"/>
    <dgm:cxn modelId="{12230752-A02D-4FCE-BB64-D5FE230386F9}" type="presParOf" srcId="{9FAA3245-9EAD-4344-9A27-EB113024A036}" destId="{40B055F4-C7D2-4B1D-82AC-1A9C84A2E169}" srcOrd="1" destOrd="0" presId="urn:microsoft.com/office/officeart/2008/layout/LinedList"/>
    <dgm:cxn modelId="{01438419-88C1-4467-AFE4-6D7C5EFA67BE}" type="presParOf" srcId="{40B055F4-C7D2-4B1D-82AC-1A9C84A2E169}" destId="{DBAB5634-8A2F-4F4E-80A5-1A51B72F7C08}" srcOrd="0" destOrd="0" presId="urn:microsoft.com/office/officeart/2008/layout/LinedList"/>
    <dgm:cxn modelId="{B7B3126B-2361-42E3-862A-F2CC00A1B516}" type="presParOf" srcId="{40B055F4-C7D2-4B1D-82AC-1A9C84A2E169}" destId="{373B06A0-3114-4CB4-BF37-C8D6FAE3116D}" srcOrd="1" destOrd="0" presId="urn:microsoft.com/office/officeart/2008/layout/LinedList"/>
    <dgm:cxn modelId="{E1BE48D5-BFB0-4499-8115-3017B9EFE0FC}" type="presParOf" srcId="{373B06A0-3114-4CB4-BF37-C8D6FAE3116D}" destId="{1CA3FA43-FFFD-4E3E-B745-45E68782F828}" srcOrd="0" destOrd="0" presId="urn:microsoft.com/office/officeart/2008/layout/LinedList"/>
    <dgm:cxn modelId="{D1F9617A-4176-4BD0-BE2B-54EB852C5592}" type="presParOf" srcId="{373B06A0-3114-4CB4-BF37-C8D6FAE3116D}" destId="{F79C353A-99DF-4725-A8CB-C0F9713D7346}" srcOrd="1" destOrd="0" presId="urn:microsoft.com/office/officeart/2008/layout/LinedList"/>
    <dgm:cxn modelId="{5DF94D55-6821-4033-8CDF-96699A4D8E55}" type="presParOf" srcId="{373B06A0-3114-4CB4-BF37-C8D6FAE3116D}" destId="{60DCEC55-1E42-49E0-8CA2-727CD4459AE7}" srcOrd="2" destOrd="0" presId="urn:microsoft.com/office/officeart/2008/layout/LinedList"/>
    <dgm:cxn modelId="{07E06B0F-BE6F-4136-8A5B-0846AD2D6896}" type="presParOf" srcId="{60DCEC55-1E42-49E0-8CA2-727CD4459AE7}" destId="{DD4B84E5-3F01-4AB6-A3BE-FD2D6A772956}" srcOrd="0" destOrd="0" presId="urn:microsoft.com/office/officeart/2008/layout/LinedList"/>
    <dgm:cxn modelId="{DDC08CF9-8CF5-4724-AADD-08B1B9EC794E}" type="presParOf" srcId="{DD4B84E5-3F01-4AB6-A3BE-FD2D6A772956}" destId="{ED2B7DE0-6E6A-4539-B3D7-D42A888ECA47}" srcOrd="0" destOrd="0" presId="urn:microsoft.com/office/officeart/2008/layout/LinedList"/>
    <dgm:cxn modelId="{FA6D68E6-D9AE-4AE9-B06B-19C999153C4D}" type="presParOf" srcId="{DD4B84E5-3F01-4AB6-A3BE-FD2D6A772956}" destId="{0C107C30-38D3-4287-AD51-3F2EAD23FD1D}" srcOrd="1" destOrd="0" presId="urn:microsoft.com/office/officeart/2008/layout/LinedList"/>
    <dgm:cxn modelId="{85797980-ED43-4126-BE45-6122CE750414}" type="presParOf" srcId="{DD4B84E5-3F01-4AB6-A3BE-FD2D6A772956}" destId="{333C052E-30C6-4EAC-A4CA-97DBFB796B68}" srcOrd="2" destOrd="0" presId="urn:microsoft.com/office/officeart/2008/layout/LinedList"/>
    <dgm:cxn modelId="{7B7F6BA9-1603-4DDA-BACC-4AE65280E6B4}" type="presParOf" srcId="{60DCEC55-1E42-49E0-8CA2-727CD4459AE7}" destId="{263C9E55-8CEB-4692-9D04-D71272C9ABCF}" srcOrd="1" destOrd="0" presId="urn:microsoft.com/office/officeart/2008/layout/LinedList"/>
    <dgm:cxn modelId="{726A64B0-2AAB-47A3-8724-4E323DA4F16D}" type="presParOf" srcId="{60DCEC55-1E42-49E0-8CA2-727CD4459AE7}" destId="{E2B358E8-6FF3-4343-B7B1-82AF83025612}" srcOrd="2" destOrd="0" presId="urn:microsoft.com/office/officeart/2008/layout/LinedList"/>
    <dgm:cxn modelId="{B5FF6085-05CD-4EA8-94F0-1ACAFA8BBAD2}" type="presParOf" srcId="{E2B358E8-6FF3-4343-B7B1-82AF83025612}" destId="{D587F638-60BE-4B10-B503-16794D9CE79F}" srcOrd="0" destOrd="0" presId="urn:microsoft.com/office/officeart/2008/layout/LinedList"/>
    <dgm:cxn modelId="{637CFF00-F519-40FF-A861-DCBB243617ED}" type="presParOf" srcId="{E2B358E8-6FF3-4343-B7B1-82AF83025612}" destId="{4699ACB4-1F78-4C56-8C42-3DAC6085E2CF}" srcOrd="1" destOrd="0" presId="urn:microsoft.com/office/officeart/2008/layout/LinedList"/>
    <dgm:cxn modelId="{8BE7E9BC-CFBD-40E7-8EC9-F657FFFC9BE1}" type="presParOf" srcId="{E2B358E8-6FF3-4343-B7B1-82AF83025612}" destId="{5870EB06-0032-4DCE-9D93-18226F32E218}" srcOrd="2" destOrd="0" presId="urn:microsoft.com/office/officeart/2008/layout/LinedList"/>
    <dgm:cxn modelId="{C711364F-4152-45AC-A1AD-FAA9158FAB3B}" type="presParOf" srcId="{40B055F4-C7D2-4B1D-82AC-1A9C84A2E169}" destId="{191C3C2E-9FB0-495E-BAF9-0E5B3CF53743}" srcOrd="2" destOrd="0" presId="urn:microsoft.com/office/officeart/2008/layout/LinedList"/>
    <dgm:cxn modelId="{C2D2A66E-3BC8-4661-8264-98AD6F8DA926}" type="presParOf" srcId="{40B055F4-C7D2-4B1D-82AC-1A9C84A2E169}" destId="{B500DFAB-457E-4AC5-B456-ABDB3DC8494D}" srcOrd="3" destOrd="0" presId="urn:microsoft.com/office/officeart/2008/layout/LinedList"/>
    <dgm:cxn modelId="{4F4816E8-5D67-4EC0-B390-D0DBFB7CDB6B}" type="presParOf" srcId="{40B055F4-C7D2-4B1D-82AC-1A9C84A2E169}" destId="{90C0BF01-926C-4D4B-B699-0BB45D7E4446}" srcOrd="4" destOrd="0" presId="urn:microsoft.com/office/officeart/2008/layout/LinedList"/>
    <dgm:cxn modelId="{292CEB6C-A066-469B-9FD2-7C128D2C891B}" type="presParOf" srcId="{90C0BF01-926C-4D4B-B699-0BB45D7E4446}" destId="{BF2BEED2-CEEA-4278-A1BB-01C6E1FCD07F}" srcOrd="0" destOrd="0" presId="urn:microsoft.com/office/officeart/2008/layout/LinedList"/>
    <dgm:cxn modelId="{FC9F058D-73BA-4321-BEA6-BD052A3A8428}" type="presParOf" srcId="{90C0BF01-926C-4D4B-B699-0BB45D7E4446}" destId="{6698448E-06E4-49AE-9BD3-24B222AA5F2E}" srcOrd="1" destOrd="0" presId="urn:microsoft.com/office/officeart/2008/layout/LinedList"/>
    <dgm:cxn modelId="{C2D97DD0-4418-4369-9809-8E712A8382C1}" type="presParOf" srcId="{90C0BF01-926C-4D4B-B699-0BB45D7E4446}" destId="{89CC0EF8-F91F-47D8-8991-785EFFB268A1}" srcOrd="2" destOrd="0" presId="urn:microsoft.com/office/officeart/2008/layout/LinedList"/>
    <dgm:cxn modelId="{5F8BB6F8-8FCC-462D-B47C-B37D06D85AFE}" type="presParOf" srcId="{89CC0EF8-F91F-47D8-8991-785EFFB268A1}" destId="{54138F71-513E-463C-8AE7-31188338BE33}" srcOrd="0" destOrd="0" presId="urn:microsoft.com/office/officeart/2008/layout/LinedList"/>
    <dgm:cxn modelId="{9DD33E81-0310-43F2-A7F0-C12F15C297AE}" type="presParOf" srcId="{54138F71-513E-463C-8AE7-31188338BE33}" destId="{44698906-134B-4E79-BA77-0EE898C2E8F3}" srcOrd="0" destOrd="0" presId="urn:microsoft.com/office/officeart/2008/layout/LinedList"/>
    <dgm:cxn modelId="{5F5046AD-8FF5-4B2F-9656-F7EB317923BC}" type="presParOf" srcId="{54138F71-513E-463C-8AE7-31188338BE33}" destId="{70DD82AF-633A-4A85-80B3-40960553486D}" srcOrd="1" destOrd="0" presId="urn:microsoft.com/office/officeart/2008/layout/LinedList"/>
    <dgm:cxn modelId="{635B3B19-8AEF-4638-BEC8-BFE345C7A087}" type="presParOf" srcId="{54138F71-513E-463C-8AE7-31188338BE33}" destId="{D52FFBB0-1B55-4282-8A14-430E1D7DC634}" srcOrd="2" destOrd="0" presId="urn:microsoft.com/office/officeart/2008/layout/LinedList"/>
    <dgm:cxn modelId="{BFBEAEB4-D693-46F0-ABF5-69F727424F1A}" type="presParOf" srcId="{89CC0EF8-F91F-47D8-8991-785EFFB268A1}" destId="{14349770-914C-4C61-B51B-644A17E6707D}" srcOrd="1" destOrd="0" presId="urn:microsoft.com/office/officeart/2008/layout/LinedList"/>
    <dgm:cxn modelId="{3029A2EC-C36F-4B3D-A1EA-4CC1C6BB9961}" type="presParOf" srcId="{89CC0EF8-F91F-47D8-8991-785EFFB268A1}" destId="{74DA489D-1738-451A-AEEB-3F2DF7A6114C}" srcOrd="2" destOrd="0" presId="urn:microsoft.com/office/officeart/2008/layout/LinedList"/>
    <dgm:cxn modelId="{658ADCA9-0A37-4124-B11C-6785711589B7}" type="presParOf" srcId="{74DA489D-1738-451A-AEEB-3F2DF7A6114C}" destId="{DEE81024-E0F8-4F3B-A0E3-7DB2C3349722}" srcOrd="0" destOrd="0" presId="urn:microsoft.com/office/officeart/2008/layout/LinedList"/>
    <dgm:cxn modelId="{351045D8-8769-4D11-9582-D5FA193C7488}" type="presParOf" srcId="{74DA489D-1738-451A-AEEB-3F2DF7A6114C}" destId="{99F73F00-3D01-44DC-AA24-9F771751FD27}" srcOrd="1" destOrd="0" presId="urn:microsoft.com/office/officeart/2008/layout/LinedList"/>
    <dgm:cxn modelId="{966FB447-B30C-4F5F-A30F-E5BFC9187878}" type="presParOf" srcId="{74DA489D-1738-451A-AEEB-3F2DF7A6114C}" destId="{76093853-5098-4BD2-8D09-14C1F7001703}" srcOrd="2" destOrd="0" presId="urn:microsoft.com/office/officeart/2008/layout/LinedList"/>
    <dgm:cxn modelId="{ED758317-CC92-408C-B487-D515DB23C690}" type="presParOf" srcId="{40B055F4-C7D2-4B1D-82AC-1A9C84A2E169}" destId="{28860322-D70D-4CBA-8C1D-E59DD6288A29}" srcOrd="5" destOrd="0" presId="urn:microsoft.com/office/officeart/2008/layout/LinedList"/>
    <dgm:cxn modelId="{5DF09EBC-6627-4542-9806-8F9F908165CE}" type="presParOf" srcId="{40B055F4-C7D2-4B1D-82AC-1A9C84A2E169}" destId="{57EAE865-E654-4B26-B689-7B0327E77C2E}" srcOrd="6" destOrd="0" presId="urn:microsoft.com/office/officeart/2008/layout/LinedList"/>
    <dgm:cxn modelId="{F7A00E42-C746-42DA-9E60-4D4AA885C7C1}" type="presParOf" srcId="{40B055F4-C7D2-4B1D-82AC-1A9C84A2E169}" destId="{8E2988D1-8866-4291-A5BA-DF050F584057}" srcOrd="7" destOrd="0" presId="urn:microsoft.com/office/officeart/2008/layout/LinedList"/>
    <dgm:cxn modelId="{A3380C07-F4C2-4383-AB37-1614BB1B825A}" type="presParOf" srcId="{8E2988D1-8866-4291-A5BA-DF050F584057}" destId="{0254E672-32B6-44AE-A5A5-FC5039EC2812}" srcOrd="0" destOrd="0" presId="urn:microsoft.com/office/officeart/2008/layout/LinedList"/>
    <dgm:cxn modelId="{36FD4C89-7172-45A4-8969-00DF39DA198E}" type="presParOf" srcId="{8E2988D1-8866-4291-A5BA-DF050F584057}" destId="{97949503-CC2B-412B-84AA-050005FA0072}" srcOrd="1" destOrd="0" presId="urn:microsoft.com/office/officeart/2008/layout/LinedList"/>
    <dgm:cxn modelId="{942405B4-E2B1-4ED0-B01F-BD1BA56E1C3E}" type="presParOf" srcId="{8E2988D1-8866-4291-A5BA-DF050F584057}" destId="{A4C8E154-FF8D-4FE8-ABB3-B573068369E4}" srcOrd="2" destOrd="0" presId="urn:microsoft.com/office/officeart/2008/layout/LinedList"/>
    <dgm:cxn modelId="{DBB7801C-7D7D-4103-AC84-ABE6614F7B6C}" type="presParOf" srcId="{A4C8E154-FF8D-4FE8-ABB3-B573068369E4}" destId="{615208F8-9E42-498C-8625-8F4CBAB53864}" srcOrd="0" destOrd="0" presId="urn:microsoft.com/office/officeart/2008/layout/LinedList"/>
    <dgm:cxn modelId="{0934CEDE-8D90-4D3D-9049-873F8C3343B8}" type="presParOf" srcId="{615208F8-9E42-498C-8625-8F4CBAB53864}" destId="{1BEEEDB7-3F58-4E65-B060-93261F5B3974}" srcOrd="0" destOrd="0" presId="urn:microsoft.com/office/officeart/2008/layout/LinedList"/>
    <dgm:cxn modelId="{981A5489-582C-4712-BF13-EA9939D25713}" type="presParOf" srcId="{615208F8-9E42-498C-8625-8F4CBAB53864}" destId="{B49D1230-3FDA-42BA-BE80-2A39E4CC82D6}" srcOrd="1" destOrd="0" presId="urn:microsoft.com/office/officeart/2008/layout/LinedList"/>
    <dgm:cxn modelId="{4B53792F-9740-41EE-AE1B-5A8F76E79D82}" type="presParOf" srcId="{615208F8-9E42-498C-8625-8F4CBAB53864}" destId="{0A5A6FCF-AE28-4D07-8227-80D2027FF956}" srcOrd="2" destOrd="0" presId="urn:microsoft.com/office/officeart/2008/layout/LinedList"/>
    <dgm:cxn modelId="{631CB5ED-09D0-4323-A70C-BF77DC49E606}" type="presParOf" srcId="{A4C8E154-FF8D-4FE8-ABB3-B573068369E4}" destId="{D2C51E94-02D9-484B-9C5E-ECDD457CCC76}" srcOrd="1" destOrd="0" presId="urn:microsoft.com/office/officeart/2008/layout/LinedList"/>
    <dgm:cxn modelId="{219628B4-4B22-423F-904F-76DDDC62DAF8}" type="presParOf" srcId="{A4C8E154-FF8D-4FE8-ABB3-B573068369E4}" destId="{3105C02C-3E5C-43F3-B212-D62D17583AA7}" srcOrd="2" destOrd="0" presId="urn:microsoft.com/office/officeart/2008/layout/LinedList"/>
    <dgm:cxn modelId="{AB89BC00-6B45-4C54-AF62-B8F3AA4D9678}" type="presParOf" srcId="{3105C02C-3E5C-43F3-B212-D62D17583AA7}" destId="{074A6784-C14B-44E5-86A9-42BFF59B68E8}" srcOrd="0" destOrd="0" presId="urn:microsoft.com/office/officeart/2008/layout/LinedList"/>
    <dgm:cxn modelId="{919A4B00-CE08-43F1-9456-788A75AA2CE7}" type="presParOf" srcId="{3105C02C-3E5C-43F3-B212-D62D17583AA7}" destId="{162233F2-414B-4F9B-BA38-B3D7CBBF76F4}" srcOrd="1" destOrd="0" presId="urn:microsoft.com/office/officeart/2008/layout/LinedList"/>
    <dgm:cxn modelId="{B828C625-3D97-4AC7-8698-0EA1492DB2CB}" type="presParOf" srcId="{3105C02C-3E5C-43F3-B212-D62D17583AA7}" destId="{AD6A6CF3-D5E3-4CE5-9450-23D12999F3E2}" srcOrd="2" destOrd="0" presId="urn:microsoft.com/office/officeart/2008/layout/LinedList"/>
    <dgm:cxn modelId="{ACD9425C-F9D5-48F0-A4CA-EEA399190234}" type="presParOf" srcId="{A4C8E154-FF8D-4FE8-ABB3-B573068369E4}" destId="{A39DC002-52C5-463C-A70E-6AF43615351C}" srcOrd="3" destOrd="0" presId="urn:microsoft.com/office/officeart/2008/layout/LinedList"/>
    <dgm:cxn modelId="{A256018F-CF91-43D7-AAA0-1BEE5C0A69A3}" type="presParOf" srcId="{A4C8E154-FF8D-4FE8-ABB3-B573068369E4}" destId="{DDFCE660-F77A-42EF-BC8C-89DF7F597558}" srcOrd="4" destOrd="0" presId="urn:microsoft.com/office/officeart/2008/layout/LinedList"/>
    <dgm:cxn modelId="{E1076CC7-35FA-4988-A651-F2CDBB63624F}" type="presParOf" srcId="{DDFCE660-F77A-42EF-BC8C-89DF7F597558}" destId="{7F27CD39-6168-48A9-AB45-1318BB2F8E21}" srcOrd="0" destOrd="0" presId="urn:microsoft.com/office/officeart/2008/layout/LinedList"/>
    <dgm:cxn modelId="{21F71AAD-80E1-4629-BFEE-01DF8ABDADCB}" type="presParOf" srcId="{DDFCE660-F77A-42EF-BC8C-89DF7F597558}" destId="{DEB493C6-BCC5-4BD9-AF15-2BE9967E6129}" srcOrd="1" destOrd="0" presId="urn:microsoft.com/office/officeart/2008/layout/LinedList"/>
    <dgm:cxn modelId="{90B25078-7809-4E2D-9E10-AC7603D48E2F}" type="presParOf" srcId="{DDFCE660-F77A-42EF-BC8C-89DF7F597558}" destId="{F225DF8C-AD83-4287-8943-322CB70F7705}" srcOrd="2" destOrd="0" presId="urn:microsoft.com/office/officeart/2008/layout/LinedList"/>
    <dgm:cxn modelId="{CE27B559-BE7D-4A0B-BCF9-D3C0842E9428}" type="presParOf" srcId="{40B055F4-C7D2-4B1D-82AC-1A9C84A2E169}" destId="{D980014D-1A53-4CD3-824E-BF43781ECB47}" srcOrd="8" destOrd="0" presId="urn:microsoft.com/office/officeart/2008/layout/LinedList"/>
    <dgm:cxn modelId="{F5FE26C3-CB44-4BB2-901E-D9FCB2D977E0}" type="presParOf" srcId="{40B055F4-C7D2-4B1D-82AC-1A9C84A2E169}" destId="{A0DCCCB6-C433-49C4-AE35-A54BCBF0749A}" srcOrd="9" destOrd="0" presId="urn:microsoft.com/office/officeart/2008/layout/LinedList"/>
    <dgm:cxn modelId="{3FC25C47-082E-4BCF-84A7-E91C323E4D41}" type="presParOf" srcId="{40B055F4-C7D2-4B1D-82AC-1A9C84A2E169}" destId="{0EC14224-4585-4E1F-89AF-3676DCC71AB7}" srcOrd="10" destOrd="0" presId="urn:microsoft.com/office/officeart/2008/layout/LinedList"/>
    <dgm:cxn modelId="{87F7F472-BEA2-4ABF-98A6-EE6247C211C4}" type="presParOf" srcId="{0EC14224-4585-4E1F-89AF-3676DCC71AB7}" destId="{62D065B7-8A13-41E2-9B26-FBB3CBB8BE63}" srcOrd="0" destOrd="0" presId="urn:microsoft.com/office/officeart/2008/layout/LinedList"/>
    <dgm:cxn modelId="{0B5E9252-C50E-40D3-BF3D-5C8C409816CE}" type="presParOf" srcId="{0EC14224-4585-4E1F-89AF-3676DCC71AB7}" destId="{7F467F35-1624-4839-91D9-22FF4AA54D20}" srcOrd="1" destOrd="0" presId="urn:microsoft.com/office/officeart/2008/layout/LinedList"/>
    <dgm:cxn modelId="{E618E375-DD5B-4D7F-B8F7-288356CB5AFF}" type="presParOf" srcId="{0EC14224-4585-4E1F-89AF-3676DCC71AB7}" destId="{04EED464-9CD5-4BBA-9B5C-74A182E6A3D1}" srcOrd="2" destOrd="0" presId="urn:microsoft.com/office/officeart/2008/layout/LinedList"/>
    <dgm:cxn modelId="{91C6A0AF-53E5-4F74-B9EE-C0CE27C32052}" type="presParOf" srcId="{04EED464-9CD5-4BBA-9B5C-74A182E6A3D1}" destId="{E9DBFFA2-A9FC-4F54-B99B-5A23A96730C5}" srcOrd="0" destOrd="0" presId="urn:microsoft.com/office/officeart/2008/layout/LinedList"/>
    <dgm:cxn modelId="{28591891-AB34-4AFD-BB94-10BDBBC2FDA2}" type="presParOf" srcId="{E9DBFFA2-A9FC-4F54-B99B-5A23A96730C5}" destId="{46663222-5828-4B0F-A746-A3F2BA65074D}" srcOrd="0" destOrd="0" presId="urn:microsoft.com/office/officeart/2008/layout/LinedList"/>
    <dgm:cxn modelId="{99453095-AA21-498C-98B6-AC6360C1E983}" type="presParOf" srcId="{E9DBFFA2-A9FC-4F54-B99B-5A23A96730C5}" destId="{F414DF13-0EBB-42DB-883F-4AC91D6EE890}" srcOrd="1" destOrd="0" presId="urn:microsoft.com/office/officeart/2008/layout/LinedList"/>
    <dgm:cxn modelId="{836A80E4-E3B2-499D-AACA-FC206601F97C}" type="presParOf" srcId="{E9DBFFA2-A9FC-4F54-B99B-5A23A96730C5}" destId="{AE2FDF8B-BB68-41F0-A2DA-A7B058218D29}" srcOrd="2" destOrd="0" presId="urn:microsoft.com/office/officeart/2008/layout/LinedList"/>
    <dgm:cxn modelId="{385AA7FA-041C-4E3F-8EA4-9E2F1972CEEC}" type="presParOf" srcId="{04EED464-9CD5-4BBA-9B5C-74A182E6A3D1}" destId="{E37065D9-D173-40DF-8F3A-FCD4C8098B6F}" srcOrd="1" destOrd="0" presId="urn:microsoft.com/office/officeart/2008/layout/LinedList"/>
    <dgm:cxn modelId="{9B1BEB6F-5BED-4BF1-B80C-4A05675E3543}" type="presParOf" srcId="{04EED464-9CD5-4BBA-9B5C-74A182E6A3D1}" destId="{D9EB718C-3D19-43AF-9591-59E0A5BF6F14}" srcOrd="2" destOrd="0" presId="urn:microsoft.com/office/officeart/2008/layout/LinedList"/>
    <dgm:cxn modelId="{1244F027-28FE-4221-A50E-0099B9D5CA5D}" type="presParOf" srcId="{D9EB718C-3D19-43AF-9591-59E0A5BF6F14}" destId="{14063C0F-4EC6-4269-BCCA-6940558D6B03}" srcOrd="0" destOrd="0" presId="urn:microsoft.com/office/officeart/2008/layout/LinedList"/>
    <dgm:cxn modelId="{93FAF11D-4AC7-4E24-B7F9-7D22A5B44022}" type="presParOf" srcId="{D9EB718C-3D19-43AF-9591-59E0A5BF6F14}" destId="{006D4677-597A-48FD-9599-390406E3EF04}" srcOrd="1" destOrd="0" presId="urn:microsoft.com/office/officeart/2008/layout/LinedList"/>
    <dgm:cxn modelId="{F3CF8B35-E7DA-4FE1-A16B-8BD279E937EF}" type="presParOf" srcId="{D9EB718C-3D19-43AF-9591-59E0A5BF6F14}" destId="{D2B562E9-408A-48B3-865C-441320D1E414}" srcOrd="2" destOrd="0" presId="urn:microsoft.com/office/officeart/2008/layout/LinedList"/>
    <dgm:cxn modelId="{C1A70551-D02B-4106-A636-EE037AD6A105}" type="presParOf" srcId="{04EED464-9CD5-4BBA-9B5C-74A182E6A3D1}" destId="{9D977A9D-6931-46AE-A2E4-6EFA36BCAE08}" srcOrd="3" destOrd="0" presId="urn:microsoft.com/office/officeart/2008/layout/LinedList"/>
    <dgm:cxn modelId="{DC9D099C-5B9B-461C-9DDE-8001EF735B31}" type="presParOf" srcId="{04EED464-9CD5-4BBA-9B5C-74A182E6A3D1}" destId="{0A53117F-2EA5-40B9-81D2-852D464015BC}" srcOrd="4" destOrd="0" presId="urn:microsoft.com/office/officeart/2008/layout/LinedList"/>
    <dgm:cxn modelId="{49C6C145-D7E0-45D9-8818-7CEF2EDF94AB}" type="presParOf" srcId="{0A53117F-2EA5-40B9-81D2-852D464015BC}" destId="{7833B0A9-A430-4D25-8850-A22C8779A0FE}" srcOrd="0" destOrd="0" presId="urn:microsoft.com/office/officeart/2008/layout/LinedList"/>
    <dgm:cxn modelId="{668089F0-2E50-4D2A-BEDD-624D5E191AB8}" type="presParOf" srcId="{0A53117F-2EA5-40B9-81D2-852D464015BC}" destId="{8CAB6258-FAB3-406E-9921-3C7D12309AE8}" srcOrd="1" destOrd="0" presId="urn:microsoft.com/office/officeart/2008/layout/LinedList"/>
    <dgm:cxn modelId="{6C94B643-09EE-4378-8E09-0E1D7E03729B}" type="presParOf" srcId="{0A53117F-2EA5-40B9-81D2-852D464015BC}" destId="{7AFD44BE-1F14-4531-9843-01EDC87342CB}" srcOrd="2" destOrd="0" presId="urn:microsoft.com/office/officeart/2008/layout/LinedList"/>
    <dgm:cxn modelId="{DBC82E35-072A-471B-897C-BD6A0C148A1B}" type="presParOf" srcId="{04EED464-9CD5-4BBA-9B5C-74A182E6A3D1}" destId="{A5865834-BB2B-4C9B-992C-576D6BA9B25B}" srcOrd="5" destOrd="0" presId="urn:microsoft.com/office/officeart/2008/layout/LinedList"/>
    <dgm:cxn modelId="{C3E78A57-4970-4CC4-8DE6-567613A8B8B8}" type="presParOf" srcId="{04EED464-9CD5-4BBA-9B5C-74A182E6A3D1}" destId="{05613FAE-9E61-4CDB-A717-9690E8EF59D7}" srcOrd="6" destOrd="0" presId="urn:microsoft.com/office/officeart/2008/layout/LinedList"/>
    <dgm:cxn modelId="{ED5B03DB-687C-454C-A599-A16E78DEADC7}" type="presParOf" srcId="{05613FAE-9E61-4CDB-A717-9690E8EF59D7}" destId="{A12F9FD7-7BEA-41AE-89F7-B97468D6B601}" srcOrd="0" destOrd="0" presId="urn:microsoft.com/office/officeart/2008/layout/LinedList"/>
    <dgm:cxn modelId="{1476F75B-B3C3-4717-AFE9-A1AFEB70C384}" type="presParOf" srcId="{05613FAE-9E61-4CDB-A717-9690E8EF59D7}" destId="{314C8F76-9AF9-4D9F-86D3-87694F25B56C}" srcOrd="1" destOrd="0" presId="urn:microsoft.com/office/officeart/2008/layout/LinedList"/>
    <dgm:cxn modelId="{5C761BA9-149B-4CB8-AA84-506B4C2A3659}" type="presParOf" srcId="{05613FAE-9E61-4CDB-A717-9690E8EF59D7}" destId="{6023E30E-2672-4CFE-B301-8A707D125BF4}" srcOrd="2" destOrd="0" presId="urn:microsoft.com/office/officeart/2008/layout/LinedList"/>
    <dgm:cxn modelId="{92264C4E-ABF5-4685-88A0-DB3172F5EE99}" type="presParOf" srcId="{40B055F4-C7D2-4B1D-82AC-1A9C84A2E169}" destId="{0112FC01-4501-42EB-B38A-39FADE48578B}" srcOrd="11" destOrd="0" presId="urn:microsoft.com/office/officeart/2008/layout/LinedList"/>
    <dgm:cxn modelId="{845EDE46-FF59-48BD-8435-A63247C8BE14}" type="presParOf" srcId="{40B055F4-C7D2-4B1D-82AC-1A9C84A2E169}" destId="{CEA2DD84-13A9-422C-BEB5-9A7F942E4E71}" srcOrd="12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DD86571-42EC-4212-B4C9-546B280E70EF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4921DF1A-2938-47A3-9964-003C712CE6CA}">
      <dgm:prSet phldrT="[Текст]" custT="1"/>
      <dgm:spPr/>
      <dgm:t>
        <a:bodyPr/>
        <a:lstStyle/>
        <a:p>
          <a:r>
            <a:rPr lang="uk-UA" sz="15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Рейтинги і графіки</a:t>
          </a:r>
          <a:endParaRPr lang="uk-UA" sz="15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EDCD6F1-13CA-4D02-A31E-DD4411DEF486}" type="parTrans" cxnId="{4CCFAA83-E415-4675-9C4C-9BBBC710D4DC}">
      <dgm:prSet/>
      <dgm:spPr/>
      <dgm:t>
        <a:bodyPr/>
        <a:lstStyle/>
        <a:p>
          <a:endParaRPr lang="uk-UA"/>
        </a:p>
      </dgm:t>
    </dgm:pt>
    <dgm:pt modelId="{C3FD0197-619B-427B-98E0-CEF8143D6DC3}" type="sibTrans" cxnId="{4CCFAA83-E415-4675-9C4C-9BBBC710D4DC}">
      <dgm:prSet/>
      <dgm:spPr/>
      <dgm:t>
        <a:bodyPr/>
        <a:lstStyle/>
        <a:p>
          <a:endParaRPr lang="uk-UA"/>
        </a:p>
      </dgm:t>
    </dgm:pt>
    <dgm:pt modelId="{8DCA05EC-7206-4DCD-8322-BA89A322C304}">
      <dgm:prSet phldrT="[Текст]" custT="1"/>
      <dgm:spPr/>
      <dgm:t>
        <a:bodyPr/>
        <a:lstStyle/>
        <a:p>
          <a:pPr>
            <a:lnSpc>
              <a:spcPct val="150000"/>
            </a:lnSpc>
          </a:pPr>
          <a:r>
            <a:rPr lang="uk-UA" sz="1400" dirty="0" smtClean="0">
              <a:solidFill>
                <a:schemeClr val="bg1"/>
              </a:solidFill>
            </a:rPr>
            <a:t>Топ 20 проблем міста за період</a:t>
          </a:r>
          <a:endParaRPr lang="uk-UA" sz="1400" dirty="0">
            <a:solidFill>
              <a:schemeClr val="bg1"/>
            </a:solidFill>
          </a:endParaRPr>
        </a:p>
      </dgm:t>
    </dgm:pt>
    <dgm:pt modelId="{98A3AD48-C0BD-4970-8E76-9F7F37434DC9}" type="parTrans" cxnId="{9040D806-F797-4649-B38F-8346184398A4}">
      <dgm:prSet/>
      <dgm:spPr/>
      <dgm:t>
        <a:bodyPr/>
        <a:lstStyle/>
        <a:p>
          <a:endParaRPr lang="uk-UA"/>
        </a:p>
      </dgm:t>
    </dgm:pt>
    <dgm:pt modelId="{FEE39CD7-999B-404F-AF12-1FE35BE6F54D}" type="sibTrans" cxnId="{9040D806-F797-4649-B38F-8346184398A4}">
      <dgm:prSet/>
      <dgm:spPr/>
      <dgm:t>
        <a:bodyPr/>
        <a:lstStyle/>
        <a:p>
          <a:endParaRPr lang="uk-UA"/>
        </a:p>
      </dgm:t>
    </dgm:pt>
    <dgm:pt modelId="{08BCB057-42AA-467C-ADA3-58D86A640310}">
      <dgm:prSet phldrT="[Текст]" custT="1"/>
      <dgm:spPr/>
      <dgm:t>
        <a:bodyPr/>
        <a:lstStyle/>
        <a:p>
          <a:pPr>
            <a:lnSpc>
              <a:spcPct val="150000"/>
            </a:lnSpc>
          </a:pPr>
          <a:r>
            <a:rPr lang="uk-UA" sz="1400" dirty="0" smtClean="0">
              <a:solidFill>
                <a:schemeClr val="bg1"/>
              </a:solidFill>
            </a:rPr>
            <a:t>Топ 20 активних мешканців</a:t>
          </a:r>
          <a:endParaRPr lang="uk-UA" sz="1400" dirty="0">
            <a:solidFill>
              <a:schemeClr val="bg1"/>
            </a:solidFill>
          </a:endParaRPr>
        </a:p>
      </dgm:t>
    </dgm:pt>
    <dgm:pt modelId="{C8FD6078-64EC-4BCF-9EE6-FBA1BC2D4E55}" type="parTrans" cxnId="{47CDA93E-4F10-42CF-9386-4D62CD4206EB}">
      <dgm:prSet/>
      <dgm:spPr/>
      <dgm:t>
        <a:bodyPr/>
        <a:lstStyle/>
        <a:p>
          <a:endParaRPr lang="uk-UA"/>
        </a:p>
      </dgm:t>
    </dgm:pt>
    <dgm:pt modelId="{5EEE5C11-4123-4419-B822-01B4D78A2BF0}" type="sibTrans" cxnId="{47CDA93E-4F10-42CF-9386-4D62CD4206EB}">
      <dgm:prSet/>
      <dgm:spPr/>
      <dgm:t>
        <a:bodyPr/>
        <a:lstStyle/>
        <a:p>
          <a:endParaRPr lang="uk-UA"/>
        </a:p>
      </dgm:t>
    </dgm:pt>
    <dgm:pt modelId="{1FAF5312-F31E-4F52-A26F-0910B4A55044}">
      <dgm:prSet phldrT="[Текст]" custT="1"/>
      <dgm:spPr/>
      <dgm:t>
        <a:bodyPr/>
        <a:lstStyle/>
        <a:p>
          <a:pPr>
            <a:lnSpc>
              <a:spcPct val="90000"/>
            </a:lnSpc>
          </a:pPr>
          <a:endParaRPr lang="uk-UA" sz="1400" dirty="0">
            <a:solidFill>
              <a:schemeClr val="bg1"/>
            </a:solidFill>
          </a:endParaRPr>
        </a:p>
      </dgm:t>
    </dgm:pt>
    <dgm:pt modelId="{E1F75E84-E792-47AF-A929-ADE62F318052}" type="parTrans" cxnId="{15F31029-7B84-47EC-9D5E-6DEE489165E3}">
      <dgm:prSet/>
      <dgm:spPr/>
      <dgm:t>
        <a:bodyPr/>
        <a:lstStyle/>
        <a:p>
          <a:endParaRPr lang="uk-UA"/>
        </a:p>
      </dgm:t>
    </dgm:pt>
    <dgm:pt modelId="{5BF2AFF9-6684-4E9A-9CF3-BB994B3452B7}" type="sibTrans" cxnId="{15F31029-7B84-47EC-9D5E-6DEE489165E3}">
      <dgm:prSet/>
      <dgm:spPr/>
      <dgm:t>
        <a:bodyPr/>
        <a:lstStyle/>
        <a:p>
          <a:endParaRPr lang="uk-UA"/>
        </a:p>
      </dgm:t>
    </dgm:pt>
    <dgm:pt modelId="{1286B647-B3CA-451E-B036-F7A83CA075F2}" type="pres">
      <dgm:prSet presAssocID="{DDD86571-42EC-4212-B4C9-546B280E70EF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uk-UA"/>
        </a:p>
      </dgm:t>
    </dgm:pt>
    <dgm:pt modelId="{4152B379-B7F7-480C-9B92-493C7000F90E}" type="pres">
      <dgm:prSet presAssocID="{4921DF1A-2938-47A3-9964-003C712CE6CA}" presName="thickLine" presStyleLbl="alignNode1" presStyleIdx="0" presStyleCnt="1"/>
      <dgm:spPr/>
    </dgm:pt>
    <dgm:pt modelId="{5F2D6F88-779E-40DF-88F5-42A35F42A9FD}" type="pres">
      <dgm:prSet presAssocID="{4921DF1A-2938-47A3-9964-003C712CE6CA}" presName="horz1" presStyleCnt="0"/>
      <dgm:spPr/>
    </dgm:pt>
    <dgm:pt modelId="{FE920101-AE7F-4EDC-B454-56FE99FCADE0}" type="pres">
      <dgm:prSet presAssocID="{4921DF1A-2938-47A3-9964-003C712CE6CA}" presName="tx1" presStyleLbl="revTx" presStyleIdx="0" presStyleCnt="4" custScaleX="151050"/>
      <dgm:spPr/>
      <dgm:t>
        <a:bodyPr/>
        <a:lstStyle/>
        <a:p>
          <a:endParaRPr lang="uk-UA"/>
        </a:p>
      </dgm:t>
    </dgm:pt>
    <dgm:pt modelId="{C100CFFE-1072-4C96-9B21-56E401C57FCD}" type="pres">
      <dgm:prSet presAssocID="{4921DF1A-2938-47A3-9964-003C712CE6CA}" presName="vert1" presStyleCnt="0"/>
      <dgm:spPr/>
    </dgm:pt>
    <dgm:pt modelId="{0352F6C0-4AFE-4EB3-A4A3-D92698BCF1CA}" type="pres">
      <dgm:prSet presAssocID="{1FAF5312-F31E-4F52-A26F-0910B4A55044}" presName="vertSpace2a" presStyleCnt="0"/>
      <dgm:spPr/>
    </dgm:pt>
    <dgm:pt modelId="{5A603368-0B82-419B-A8B3-F5514B3431FC}" type="pres">
      <dgm:prSet presAssocID="{1FAF5312-F31E-4F52-A26F-0910B4A55044}" presName="horz2" presStyleCnt="0"/>
      <dgm:spPr/>
    </dgm:pt>
    <dgm:pt modelId="{EC19D669-5F13-4198-B4C5-FC32C9A818B9}" type="pres">
      <dgm:prSet presAssocID="{1FAF5312-F31E-4F52-A26F-0910B4A55044}" presName="horzSpace2" presStyleCnt="0"/>
      <dgm:spPr/>
    </dgm:pt>
    <dgm:pt modelId="{54A5A0A9-C2E4-4D5F-A9C5-B7FCD59E10C1}" type="pres">
      <dgm:prSet presAssocID="{1FAF5312-F31E-4F52-A26F-0910B4A55044}" presName="tx2" presStyleLbl="revTx" presStyleIdx="1" presStyleCnt="4"/>
      <dgm:spPr/>
      <dgm:t>
        <a:bodyPr/>
        <a:lstStyle/>
        <a:p>
          <a:endParaRPr lang="uk-UA"/>
        </a:p>
      </dgm:t>
    </dgm:pt>
    <dgm:pt modelId="{37573A24-92E3-42AA-8BE0-A0ECC2A1748F}" type="pres">
      <dgm:prSet presAssocID="{1FAF5312-F31E-4F52-A26F-0910B4A55044}" presName="vert2" presStyleCnt="0"/>
      <dgm:spPr/>
    </dgm:pt>
    <dgm:pt modelId="{E4B03354-8E4F-43FB-9DBB-56FD3F19E5F2}" type="pres">
      <dgm:prSet presAssocID="{1FAF5312-F31E-4F52-A26F-0910B4A55044}" presName="thinLine2b" presStyleLbl="callout" presStyleIdx="0" presStyleCnt="3"/>
      <dgm:spPr/>
    </dgm:pt>
    <dgm:pt modelId="{D212F38E-F4EB-4914-94D9-0228E8009E67}" type="pres">
      <dgm:prSet presAssocID="{1FAF5312-F31E-4F52-A26F-0910B4A55044}" presName="vertSpace2b" presStyleCnt="0"/>
      <dgm:spPr/>
    </dgm:pt>
    <dgm:pt modelId="{994BF6A4-550A-43BC-80EF-BFC54BD1C96E}" type="pres">
      <dgm:prSet presAssocID="{8DCA05EC-7206-4DCD-8322-BA89A322C304}" presName="horz2" presStyleCnt="0"/>
      <dgm:spPr/>
    </dgm:pt>
    <dgm:pt modelId="{E5A11287-0FF1-40CF-95B6-3535726D9EAC}" type="pres">
      <dgm:prSet presAssocID="{8DCA05EC-7206-4DCD-8322-BA89A322C304}" presName="horzSpace2" presStyleCnt="0"/>
      <dgm:spPr/>
    </dgm:pt>
    <dgm:pt modelId="{D14A711A-2F13-4147-B36D-01A067C36F26}" type="pres">
      <dgm:prSet presAssocID="{8DCA05EC-7206-4DCD-8322-BA89A322C304}" presName="tx2" presStyleLbl="revTx" presStyleIdx="2" presStyleCnt="4"/>
      <dgm:spPr/>
      <dgm:t>
        <a:bodyPr/>
        <a:lstStyle/>
        <a:p>
          <a:endParaRPr lang="uk-UA"/>
        </a:p>
      </dgm:t>
    </dgm:pt>
    <dgm:pt modelId="{30813432-139E-4F62-8A76-3CE92565DF8A}" type="pres">
      <dgm:prSet presAssocID="{8DCA05EC-7206-4DCD-8322-BA89A322C304}" presName="vert2" presStyleCnt="0"/>
      <dgm:spPr/>
    </dgm:pt>
    <dgm:pt modelId="{F1DC5726-CEE1-4F84-9C93-CA3065895411}" type="pres">
      <dgm:prSet presAssocID="{8DCA05EC-7206-4DCD-8322-BA89A322C304}" presName="thinLine2b" presStyleLbl="callout" presStyleIdx="1" presStyleCnt="3"/>
      <dgm:spPr/>
    </dgm:pt>
    <dgm:pt modelId="{4539F27E-D01A-40E5-AA94-9A3AD72F91B4}" type="pres">
      <dgm:prSet presAssocID="{8DCA05EC-7206-4DCD-8322-BA89A322C304}" presName="vertSpace2b" presStyleCnt="0"/>
      <dgm:spPr/>
    </dgm:pt>
    <dgm:pt modelId="{8F1D8377-152E-4532-B9CE-49B38806812A}" type="pres">
      <dgm:prSet presAssocID="{08BCB057-42AA-467C-ADA3-58D86A640310}" presName="horz2" presStyleCnt="0"/>
      <dgm:spPr/>
    </dgm:pt>
    <dgm:pt modelId="{4FCB2D3E-30C2-462E-96D6-FDB339C477D1}" type="pres">
      <dgm:prSet presAssocID="{08BCB057-42AA-467C-ADA3-58D86A640310}" presName="horzSpace2" presStyleCnt="0"/>
      <dgm:spPr/>
    </dgm:pt>
    <dgm:pt modelId="{4600D211-4EE0-4752-98E6-20B538E2228F}" type="pres">
      <dgm:prSet presAssocID="{08BCB057-42AA-467C-ADA3-58D86A640310}" presName="tx2" presStyleLbl="revTx" presStyleIdx="3" presStyleCnt="4"/>
      <dgm:spPr/>
      <dgm:t>
        <a:bodyPr/>
        <a:lstStyle/>
        <a:p>
          <a:endParaRPr lang="uk-UA"/>
        </a:p>
      </dgm:t>
    </dgm:pt>
    <dgm:pt modelId="{BFF6AC31-684B-4BB4-AC4D-5FE1B5C95275}" type="pres">
      <dgm:prSet presAssocID="{08BCB057-42AA-467C-ADA3-58D86A640310}" presName="vert2" presStyleCnt="0"/>
      <dgm:spPr/>
    </dgm:pt>
    <dgm:pt modelId="{5F6606E1-36EA-4E1C-9771-87772475EBA2}" type="pres">
      <dgm:prSet presAssocID="{08BCB057-42AA-467C-ADA3-58D86A640310}" presName="thinLine2b" presStyleLbl="callout" presStyleIdx="2" presStyleCnt="3"/>
      <dgm:spPr/>
    </dgm:pt>
    <dgm:pt modelId="{40A4501A-69FC-41E7-8DB7-B52697C23D56}" type="pres">
      <dgm:prSet presAssocID="{08BCB057-42AA-467C-ADA3-58D86A640310}" presName="vertSpace2b" presStyleCnt="0"/>
      <dgm:spPr/>
    </dgm:pt>
  </dgm:ptLst>
  <dgm:cxnLst>
    <dgm:cxn modelId="{C7209BC2-89CA-429C-A1F6-D978B6BE3D19}" type="presOf" srcId="{DDD86571-42EC-4212-B4C9-546B280E70EF}" destId="{1286B647-B3CA-451E-B036-F7A83CA075F2}" srcOrd="0" destOrd="0" presId="urn:microsoft.com/office/officeart/2008/layout/LinedList"/>
    <dgm:cxn modelId="{AEA9A509-AC3F-4CA7-96E4-6B8B6082D7B1}" type="presOf" srcId="{4921DF1A-2938-47A3-9964-003C712CE6CA}" destId="{FE920101-AE7F-4EDC-B454-56FE99FCADE0}" srcOrd="0" destOrd="0" presId="urn:microsoft.com/office/officeart/2008/layout/LinedList"/>
    <dgm:cxn modelId="{3F2A6E73-9B47-4A24-8859-57B19D652D5A}" type="presOf" srcId="{8DCA05EC-7206-4DCD-8322-BA89A322C304}" destId="{D14A711A-2F13-4147-B36D-01A067C36F26}" srcOrd="0" destOrd="0" presId="urn:microsoft.com/office/officeart/2008/layout/LinedList"/>
    <dgm:cxn modelId="{47CDA93E-4F10-42CF-9386-4D62CD4206EB}" srcId="{4921DF1A-2938-47A3-9964-003C712CE6CA}" destId="{08BCB057-42AA-467C-ADA3-58D86A640310}" srcOrd="2" destOrd="0" parTransId="{C8FD6078-64EC-4BCF-9EE6-FBA1BC2D4E55}" sibTransId="{5EEE5C11-4123-4419-B822-01B4D78A2BF0}"/>
    <dgm:cxn modelId="{E6F53DCE-8084-4C83-A925-12A66363DDC7}" type="presOf" srcId="{08BCB057-42AA-467C-ADA3-58D86A640310}" destId="{4600D211-4EE0-4752-98E6-20B538E2228F}" srcOrd="0" destOrd="0" presId="urn:microsoft.com/office/officeart/2008/layout/LinedList"/>
    <dgm:cxn modelId="{9040D806-F797-4649-B38F-8346184398A4}" srcId="{4921DF1A-2938-47A3-9964-003C712CE6CA}" destId="{8DCA05EC-7206-4DCD-8322-BA89A322C304}" srcOrd="1" destOrd="0" parTransId="{98A3AD48-C0BD-4970-8E76-9F7F37434DC9}" sibTransId="{FEE39CD7-999B-404F-AF12-1FE35BE6F54D}"/>
    <dgm:cxn modelId="{15F31029-7B84-47EC-9D5E-6DEE489165E3}" srcId="{4921DF1A-2938-47A3-9964-003C712CE6CA}" destId="{1FAF5312-F31E-4F52-A26F-0910B4A55044}" srcOrd="0" destOrd="0" parTransId="{E1F75E84-E792-47AF-A929-ADE62F318052}" sibTransId="{5BF2AFF9-6684-4E9A-9CF3-BB994B3452B7}"/>
    <dgm:cxn modelId="{4CCFAA83-E415-4675-9C4C-9BBBC710D4DC}" srcId="{DDD86571-42EC-4212-B4C9-546B280E70EF}" destId="{4921DF1A-2938-47A3-9964-003C712CE6CA}" srcOrd="0" destOrd="0" parTransId="{9EDCD6F1-13CA-4D02-A31E-DD4411DEF486}" sibTransId="{C3FD0197-619B-427B-98E0-CEF8143D6DC3}"/>
    <dgm:cxn modelId="{839C7DBF-1545-4030-B7B1-CA2BFA8B380C}" type="presOf" srcId="{1FAF5312-F31E-4F52-A26F-0910B4A55044}" destId="{54A5A0A9-C2E4-4D5F-A9C5-B7FCD59E10C1}" srcOrd="0" destOrd="0" presId="urn:microsoft.com/office/officeart/2008/layout/LinedList"/>
    <dgm:cxn modelId="{742267C1-A4FC-4998-8E33-12512E2DA003}" type="presParOf" srcId="{1286B647-B3CA-451E-B036-F7A83CA075F2}" destId="{4152B379-B7F7-480C-9B92-493C7000F90E}" srcOrd="0" destOrd="0" presId="urn:microsoft.com/office/officeart/2008/layout/LinedList"/>
    <dgm:cxn modelId="{CA090C0C-C214-4ADB-973C-3B3D638CA65B}" type="presParOf" srcId="{1286B647-B3CA-451E-B036-F7A83CA075F2}" destId="{5F2D6F88-779E-40DF-88F5-42A35F42A9FD}" srcOrd="1" destOrd="0" presId="urn:microsoft.com/office/officeart/2008/layout/LinedList"/>
    <dgm:cxn modelId="{CF6169CF-3A26-49A0-83F0-617DA3A0A3E9}" type="presParOf" srcId="{5F2D6F88-779E-40DF-88F5-42A35F42A9FD}" destId="{FE920101-AE7F-4EDC-B454-56FE99FCADE0}" srcOrd="0" destOrd="0" presId="urn:microsoft.com/office/officeart/2008/layout/LinedList"/>
    <dgm:cxn modelId="{26848CA3-19C0-43F3-B023-A64FEB28AD71}" type="presParOf" srcId="{5F2D6F88-779E-40DF-88F5-42A35F42A9FD}" destId="{C100CFFE-1072-4C96-9B21-56E401C57FCD}" srcOrd="1" destOrd="0" presId="urn:microsoft.com/office/officeart/2008/layout/LinedList"/>
    <dgm:cxn modelId="{D96AA60A-3E81-4B48-AE4C-0F4D34405F70}" type="presParOf" srcId="{C100CFFE-1072-4C96-9B21-56E401C57FCD}" destId="{0352F6C0-4AFE-4EB3-A4A3-D92698BCF1CA}" srcOrd="0" destOrd="0" presId="urn:microsoft.com/office/officeart/2008/layout/LinedList"/>
    <dgm:cxn modelId="{FA26CA3D-006E-43B6-A2C7-3FC57A532649}" type="presParOf" srcId="{C100CFFE-1072-4C96-9B21-56E401C57FCD}" destId="{5A603368-0B82-419B-A8B3-F5514B3431FC}" srcOrd="1" destOrd="0" presId="urn:microsoft.com/office/officeart/2008/layout/LinedList"/>
    <dgm:cxn modelId="{E08F9A0E-86EA-4034-AB11-9EEE41C7AB3B}" type="presParOf" srcId="{5A603368-0B82-419B-A8B3-F5514B3431FC}" destId="{EC19D669-5F13-4198-B4C5-FC32C9A818B9}" srcOrd="0" destOrd="0" presId="urn:microsoft.com/office/officeart/2008/layout/LinedList"/>
    <dgm:cxn modelId="{9F335BAB-7AC9-4F0A-8FA1-85CE1F625BC8}" type="presParOf" srcId="{5A603368-0B82-419B-A8B3-F5514B3431FC}" destId="{54A5A0A9-C2E4-4D5F-A9C5-B7FCD59E10C1}" srcOrd="1" destOrd="0" presId="urn:microsoft.com/office/officeart/2008/layout/LinedList"/>
    <dgm:cxn modelId="{0242F586-F59A-4107-88C4-CE3FDB0CC324}" type="presParOf" srcId="{5A603368-0B82-419B-A8B3-F5514B3431FC}" destId="{37573A24-92E3-42AA-8BE0-A0ECC2A1748F}" srcOrd="2" destOrd="0" presId="urn:microsoft.com/office/officeart/2008/layout/LinedList"/>
    <dgm:cxn modelId="{2967244F-234F-449A-B410-025CAB33023F}" type="presParOf" srcId="{C100CFFE-1072-4C96-9B21-56E401C57FCD}" destId="{E4B03354-8E4F-43FB-9DBB-56FD3F19E5F2}" srcOrd="2" destOrd="0" presId="urn:microsoft.com/office/officeart/2008/layout/LinedList"/>
    <dgm:cxn modelId="{9C9D188B-767F-4159-A6C1-E097AF5DB8A4}" type="presParOf" srcId="{C100CFFE-1072-4C96-9B21-56E401C57FCD}" destId="{D212F38E-F4EB-4914-94D9-0228E8009E67}" srcOrd="3" destOrd="0" presId="urn:microsoft.com/office/officeart/2008/layout/LinedList"/>
    <dgm:cxn modelId="{4CA0AF9C-9460-4620-BCAB-25CF6E3DA3D9}" type="presParOf" srcId="{C100CFFE-1072-4C96-9B21-56E401C57FCD}" destId="{994BF6A4-550A-43BC-80EF-BFC54BD1C96E}" srcOrd="4" destOrd="0" presId="urn:microsoft.com/office/officeart/2008/layout/LinedList"/>
    <dgm:cxn modelId="{ADE87508-6B18-4CC3-89CE-61767231F52C}" type="presParOf" srcId="{994BF6A4-550A-43BC-80EF-BFC54BD1C96E}" destId="{E5A11287-0FF1-40CF-95B6-3535726D9EAC}" srcOrd="0" destOrd="0" presId="urn:microsoft.com/office/officeart/2008/layout/LinedList"/>
    <dgm:cxn modelId="{560A955E-95CB-4E91-9FAA-8D8D26BCA1A3}" type="presParOf" srcId="{994BF6A4-550A-43BC-80EF-BFC54BD1C96E}" destId="{D14A711A-2F13-4147-B36D-01A067C36F26}" srcOrd="1" destOrd="0" presId="urn:microsoft.com/office/officeart/2008/layout/LinedList"/>
    <dgm:cxn modelId="{5CF78930-7B25-4D88-9BC0-BFEA9A5ABA71}" type="presParOf" srcId="{994BF6A4-550A-43BC-80EF-BFC54BD1C96E}" destId="{30813432-139E-4F62-8A76-3CE92565DF8A}" srcOrd="2" destOrd="0" presId="urn:microsoft.com/office/officeart/2008/layout/LinedList"/>
    <dgm:cxn modelId="{50A98484-2AB2-4522-B580-01007AA0B663}" type="presParOf" srcId="{C100CFFE-1072-4C96-9B21-56E401C57FCD}" destId="{F1DC5726-CEE1-4F84-9C93-CA3065895411}" srcOrd="5" destOrd="0" presId="urn:microsoft.com/office/officeart/2008/layout/LinedList"/>
    <dgm:cxn modelId="{B74BA866-3434-4563-B69C-CD49F500152F}" type="presParOf" srcId="{C100CFFE-1072-4C96-9B21-56E401C57FCD}" destId="{4539F27E-D01A-40E5-AA94-9A3AD72F91B4}" srcOrd="6" destOrd="0" presId="urn:microsoft.com/office/officeart/2008/layout/LinedList"/>
    <dgm:cxn modelId="{FDECD82B-8149-4A1A-9E75-F47D70CF3C74}" type="presParOf" srcId="{C100CFFE-1072-4C96-9B21-56E401C57FCD}" destId="{8F1D8377-152E-4532-B9CE-49B38806812A}" srcOrd="7" destOrd="0" presId="urn:microsoft.com/office/officeart/2008/layout/LinedList"/>
    <dgm:cxn modelId="{7D144090-2F15-4F46-8164-2DCDB5A8F0C0}" type="presParOf" srcId="{8F1D8377-152E-4532-B9CE-49B38806812A}" destId="{4FCB2D3E-30C2-462E-96D6-FDB339C477D1}" srcOrd="0" destOrd="0" presId="urn:microsoft.com/office/officeart/2008/layout/LinedList"/>
    <dgm:cxn modelId="{6DC36E5D-01EE-483B-8DE9-2507828F256A}" type="presParOf" srcId="{8F1D8377-152E-4532-B9CE-49B38806812A}" destId="{4600D211-4EE0-4752-98E6-20B538E2228F}" srcOrd="1" destOrd="0" presId="urn:microsoft.com/office/officeart/2008/layout/LinedList"/>
    <dgm:cxn modelId="{40B9D3C6-35A6-4C47-A333-10A7E4572382}" type="presParOf" srcId="{8F1D8377-152E-4532-B9CE-49B38806812A}" destId="{BFF6AC31-684B-4BB4-AC4D-5FE1B5C95275}" srcOrd="2" destOrd="0" presId="urn:microsoft.com/office/officeart/2008/layout/LinedList"/>
    <dgm:cxn modelId="{953670FE-0CCB-404C-AB2A-7AEDFA522803}" type="presParOf" srcId="{C100CFFE-1072-4C96-9B21-56E401C57FCD}" destId="{5F6606E1-36EA-4E1C-9771-87772475EBA2}" srcOrd="8" destOrd="0" presId="urn:microsoft.com/office/officeart/2008/layout/LinedList"/>
    <dgm:cxn modelId="{D227041F-7EC8-4713-BD41-34D8306E1E8D}" type="presParOf" srcId="{C100CFFE-1072-4C96-9B21-56E401C57FCD}" destId="{40A4501A-69FC-41E7-8DB7-B52697C23D56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DD86571-42EC-4212-B4C9-546B280E70EF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32971CB8-77C7-45DE-B75A-67DA1B745249}">
      <dgm:prSet phldrT="[Текст]" custT="1"/>
      <dgm:spPr/>
      <dgm:t>
        <a:bodyPr/>
        <a:lstStyle/>
        <a:p>
          <a:r>
            <a:rPr lang="uk-UA" sz="15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Останні звернення</a:t>
          </a:r>
          <a:endParaRPr lang="uk-UA" sz="15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9012F87-9721-48C3-A903-4D02DDEDDB3B}" type="parTrans" cxnId="{1A68EC35-A141-432B-833E-F9F6892EDDDE}">
      <dgm:prSet/>
      <dgm:spPr/>
      <dgm:t>
        <a:bodyPr/>
        <a:lstStyle/>
        <a:p>
          <a:endParaRPr lang="uk-UA"/>
        </a:p>
      </dgm:t>
    </dgm:pt>
    <dgm:pt modelId="{95D56C96-6D38-40F7-AEB2-3C8339BDF7A4}" type="sibTrans" cxnId="{1A68EC35-A141-432B-833E-F9F6892EDDDE}">
      <dgm:prSet/>
      <dgm:spPr/>
      <dgm:t>
        <a:bodyPr/>
        <a:lstStyle/>
        <a:p>
          <a:endParaRPr lang="uk-UA"/>
        </a:p>
      </dgm:t>
    </dgm:pt>
    <dgm:pt modelId="{F3609E0D-EE89-4AC3-BB3C-C74D30C2B4EB}">
      <dgm:prSet phldrT="[Текст]" custT="1"/>
      <dgm:spPr/>
      <dgm:t>
        <a:bodyPr/>
        <a:lstStyle/>
        <a:p>
          <a:r>
            <a:rPr lang="uk-UA" sz="1400" dirty="0" smtClean="0">
              <a:solidFill>
                <a:schemeClr val="bg1"/>
              </a:solidFill>
            </a:rPr>
            <a:t>Он-лайн монітор </a:t>
          </a:r>
          <a:r>
            <a:rPr lang="uk-UA" sz="1400" dirty="0" smtClean="0">
              <a:solidFill>
                <a:schemeClr val="bg1"/>
              </a:solidFill>
            </a:rPr>
            <a:t>оновлюється щохвилини</a:t>
          </a:r>
          <a:endParaRPr lang="uk-UA" sz="1400" dirty="0">
            <a:solidFill>
              <a:schemeClr val="bg1"/>
            </a:solidFill>
          </a:endParaRPr>
        </a:p>
      </dgm:t>
    </dgm:pt>
    <dgm:pt modelId="{DD78F4D8-B53A-4220-BB04-E9D30E2264BF}" type="parTrans" cxnId="{5FD3DAB6-C3BD-42C6-915C-FB6F4E5FA26F}">
      <dgm:prSet/>
      <dgm:spPr/>
      <dgm:t>
        <a:bodyPr/>
        <a:lstStyle/>
        <a:p>
          <a:endParaRPr lang="uk-UA"/>
        </a:p>
      </dgm:t>
    </dgm:pt>
    <dgm:pt modelId="{BE4A7DBF-BE59-44AA-9A84-0A533E2DDF3E}" type="sibTrans" cxnId="{5FD3DAB6-C3BD-42C6-915C-FB6F4E5FA26F}">
      <dgm:prSet/>
      <dgm:spPr/>
      <dgm:t>
        <a:bodyPr/>
        <a:lstStyle/>
        <a:p>
          <a:endParaRPr lang="uk-UA"/>
        </a:p>
      </dgm:t>
    </dgm:pt>
    <dgm:pt modelId="{00E4AD62-93F1-46BE-8CF3-BAF3A277806C}">
      <dgm:prSet phldrT="[Текст]" custT="1"/>
      <dgm:spPr/>
      <dgm:t>
        <a:bodyPr/>
        <a:lstStyle/>
        <a:p>
          <a:r>
            <a:rPr lang="uk-UA" sz="1400" dirty="0" smtClean="0">
              <a:solidFill>
                <a:schemeClr val="bg1"/>
              </a:solidFill>
            </a:rPr>
            <a:t>Відображуються звернення за останню добу</a:t>
          </a:r>
          <a:endParaRPr lang="uk-UA" sz="1400" dirty="0">
            <a:solidFill>
              <a:schemeClr val="bg1"/>
            </a:solidFill>
          </a:endParaRPr>
        </a:p>
      </dgm:t>
    </dgm:pt>
    <dgm:pt modelId="{E3CD2D94-69A1-4DF0-8A98-5FC2516FB91F}" type="parTrans" cxnId="{644F633C-0FBC-4E0E-9701-F1B78832796A}">
      <dgm:prSet/>
      <dgm:spPr/>
      <dgm:t>
        <a:bodyPr/>
        <a:lstStyle/>
        <a:p>
          <a:endParaRPr lang="uk-UA"/>
        </a:p>
      </dgm:t>
    </dgm:pt>
    <dgm:pt modelId="{3F0E8920-DF1E-48FA-9A35-688BCF98852D}" type="sibTrans" cxnId="{644F633C-0FBC-4E0E-9701-F1B78832796A}">
      <dgm:prSet/>
      <dgm:spPr/>
      <dgm:t>
        <a:bodyPr/>
        <a:lstStyle/>
        <a:p>
          <a:endParaRPr lang="uk-UA"/>
        </a:p>
      </dgm:t>
    </dgm:pt>
    <dgm:pt modelId="{1CE6812B-63C6-4848-9DD7-4BD67A1E380F}">
      <dgm:prSet phldrT="[Текст]" custT="1"/>
      <dgm:spPr/>
      <dgm:t>
        <a:bodyPr/>
        <a:lstStyle/>
        <a:p>
          <a:r>
            <a:rPr lang="uk-UA" sz="1400" dirty="0" smtClean="0">
              <a:solidFill>
                <a:schemeClr val="bg1"/>
              </a:solidFill>
            </a:rPr>
            <a:t>По наведенню на звернення в приціл показує місце на карті</a:t>
          </a:r>
          <a:endParaRPr lang="uk-UA" sz="1400" dirty="0">
            <a:solidFill>
              <a:schemeClr val="bg1"/>
            </a:solidFill>
          </a:endParaRPr>
        </a:p>
      </dgm:t>
    </dgm:pt>
    <dgm:pt modelId="{CC19FD94-D387-48CF-A768-F61289527337}" type="parTrans" cxnId="{7EAFD36D-426D-4045-91A7-8ADFB80CD48F}">
      <dgm:prSet/>
      <dgm:spPr/>
      <dgm:t>
        <a:bodyPr/>
        <a:lstStyle/>
        <a:p>
          <a:endParaRPr lang="uk-UA"/>
        </a:p>
      </dgm:t>
    </dgm:pt>
    <dgm:pt modelId="{D36A9CEA-1B3A-410B-9126-1E157E3892A5}" type="sibTrans" cxnId="{7EAFD36D-426D-4045-91A7-8ADFB80CD48F}">
      <dgm:prSet/>
      <dgm:spPr/>
      <dgm:t>
        <a:bodyPr/>
        <a:lstStyle/>
        <a:p>
          <a:endParaRPr lang="uk-UA"/>
        </a:p>
      </dgm:t>
    </dgm:pt>
    <dgm:pt modelId="{05923199-3A84-4EEC-A5FD-B683C75476C6}">
      <dgm:prSet phldrT="[Текст]" custT="1"/>
      <dgm:spPr/>
      <dgm:t>
        <a:bodyPr/>
        <a:lstStyle/>
        <a:p>
          <a:r>
            <a:rPr lang="uk-UA" sz="1400" dirty="0" smtClean="0">
              <a:solidFill>
                <a:schemeClr val="bg1"/>
              </a:solidFill>
            </a:rPr>
            <a:t>Таймер часу з  останнього звернення</a:t>
          </a:r>
          <a:endParaRPr lang="uk-UA" sz="1400" dirty="0">
            <a:solidFill>
              <a:schemeClr val="bg1"/>
            </a:solidFill>
          </a:endParaRPr>
        </a:p>
      </dgm:t>
    </dgm:pt>
    <dgm:pt modelId="{24505FBF-D8AD-4B67-8E2F-EAF26CE5775B}" type="parTrans" cxnId="{71939F7C-0BC2-49ED-A2AA-30A81B245EDD}">
      <dgm:prSet/>
      <dgm:spPr/>
      <dgm:t>
        <a:bodyPr/>
        <a:lstStyle/>
        <a:p>
          <a:endParaRPr lang="uk-UA"/>
        </a:p>
      </dgm:t>
    </dgm:pt>
    <dgm:pt modelId="{E4C8331A-493C-4E5F-84AF-5585F9F37774}" type="sibTrans" cxnId="{71939F7C-0BC2-49ED-A2AA-30A81B245EDD}">
      <dgm:prSet/>
      <dgm:spPr/>
      <dgm:t>
        <a:bodyPr/>
        <a:lstStyle/>
        <a:p>
          <a:endParaRPr lang="uk-UA"/>
        </a:p>
      </dgm:t>
    </dgm:pt>
    <dgm:pt modelId="{C801002C-26AA-4024-B00B-E8F938DBE1ED}">
      <dgm:prSet phldrT="[Текст]" custT="1"/>
      <dgm:spPr/>
      <dgm:t>
        <a:bodyPr/>
        <a:lstStyle/>
        <a:p>
          <a:r>
            <a:rPr lang="uk-UA" sz="1400" dirty="0" smtClean="0">
              <a:solidFill>
                <a:schemeClr val="bg1"/>
              </a:solidFill>
            </a:rPr>
            <a:t>По кліку відкривається картка звернення</a:t>
          </a:r>
          <a:endParaRPr lang="uk-UA" sz="1400" dirty="0">
            <a:solidFill>
              <a:schemeClr val="bg1"/>
            </a:solidFill>
          </a:endParaRPr>
        </a:p>
      </dgm:t>
    </dgm:pt>
    <dgm:pt modelId="{B86C84BE-E194-4EBB-AE8A-F2E15D1C9E7E}" type="parTrans" cxnId="{794178B3-1205-4A9E-A460-8F97A10FF69D}">
      <dgm:prSet/>
      <dgm:spPr/>
      <dgm:t>
        <a:bodyPr/>
        <a:lstStyle/>
        <a:p>
          <a:endParaRPr lang="uk-UA"/>
        </a:p>
      </dgm:t>
    </dgm:pt>
    <dgm:pt modelId="{8E48EE92-39A6-4B36-A695-D669E13C11B7}" type="sibTrans" cxnId="{794178B3-1205-4A9E-A460-8F97A10FF69D}">
      <dgm:prSet/>
      <dgm:spPr/>
      <dgm:t>
        <a:bodyPr/>
        <a:lstStyle/>
        <a:p>
          <a:endParaRPr lang="uk-UA"/>
        </a:p>
      </dgm:t>
    </dgm:pt>
    <dgm:pt modelId="{72223C7A-F77E-4B24-A7A4-3CBBF7DF0C4C}" type="pres">
      <dgm:prSet presAssocID="{DDD86571-42EC-4212-B4C9-546B280E70EF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uk-UA"/>
        </a:p>
      </dgm:t>
    </dgm:pt>
    <dgm:pt modelId="{F9B003A7-89BE-40EC-8F2B-82CBEB25F576}" type="pres">
      <dgm:prSet presAssocID="{32971CB8-77C7-45DE-B75A-67DA1B745249}" presName="thickLine" presStyleLbl="alignNode1" presStyleIdx="0" presStyleCnt="1"/>
      <dgm:spPr/>
    </dgm:pt>
    <dgm:pt modelId="{BDA9D6DE-3896-40E8-A7B0-9AE379733502}" type="pres">
      <dgm:prSet presAssocID="{32971CB8-77C7-45DE-B75A-67DA1B745249}" presName="horz1" presStyleCnt="0"/>
      <dgm:spPr/>
    </dgm:pt>
    <dgm:pt modelId="{7716ABEB-4BCA-4CE0-9DC6-D61FADCCC524}" type="pres">
      <dgm:prSet presAssocID="{32971CB8-77C7-45DE-B75A-67DA1B745249}" presName="tx1" presStyleLbl="revTx" presStyleIdx="0" presStyleCnt="6" custScaleX="225903"/>
      <dgm:spPr/>
      <dgm:t>
        <a:bodyPr/>
        <a:lstStyle/>
        <a:p>
          <a:endParaRPr lang="uk-UA"/>
        </a:p>
      </dgm:t>
    </dgm:pt>
    <dgm:pt modelId="{7E038E4F-6643-4468-B48E-210D2BB38D3A}" type="pres">
      <dgm:prSet presAssocID="{32971CB8-77C7-45DE-B75A-67DA1B745249}" presName="vert1" presStyleCnt="0"/>
      <dgm:spPr/>
    </dgm:pt>
    <dgm:pt modelId="{CFE52159-AE58-40D6-8E73-43D052A328E9}" type="pres">
      <dgm:prSet presAssocID="{F3609E0D-EE89-4AC3-BB3C-C74D30C2B4EB}" presName="vertSpace2a" presStyleCnt="0"/>
      <dgm:spPr/>
    </dgm:pt>
    <dgm:pt modelId="{738D5B50-762A-416A-96FF-F2DD26FEF543}" type="pres">
      <dgm:prSet presAssocID="{F3609E0D-EE89-4AC3-BB3C-C74D30C2B4EB}" presName="horz2" presStyleCnt="0"/>
      <dgm:spPr/>
    </dgm:pt>
    <dgm:pt modelId="{D412DD61-45AA-4A59-88BC-BC7953B7B198}" type="pres">
      <dgm:prSet presAssocID="{F3609E0D-EE89-4AC3-BB3C-C74D30C2B4EB}" presName="horzSpace2" presStyleCnt="0"/>
      <dgm:spPr/>
    </dgm:pt>
    <dgm:pt modelId="{16752B15-D577-443F-8E82-241DCFFEF1C7}" type="pres">
      <dgm:prSet presAssocID="{F3609E0D-EE89-4AC3-BB3C-C74D30C2B4EB}" presName="tx2" presStyleLbl="revTx" presStyleIdx="1" presStyleCnt="6"/>
      <dgm:spPr/>
      <dgm:t>
        <a:bodyPr/>
        <a:lstStyle/>
        <a:p>
          <a:endParaRPr lang="uk-UA"/>
        </a:p>
      </dgm:t>
    </dgm:pt>
    <dgm:pt modelId="{BB53E140-C62B-45DC-B7F4-7427EF9E3F4E}" type="pres">
      <dgm:prSet presAssocID="{F3609E0D-EE89-4AC3-BB3C-C74D30C2B4EB}" presName="vert2" presStyleCnt="0"/>
      <dgm:spPr/>
    </dgm:pt>
    <dgm:pt modelId="{524B288D-1479-4FAF-9AB8-E15FD12FC216}" type="pres">
      <dgm:prSet presAssocID="{F3609E0D-EE89-4AC3-BB3C-C74D30C2B4EB}" presName="thinLine2b" presStyleLbl="callout" presStyleIdx="0" presStyleCnt="5"/>
      <dgm:spPr/>
    </dgm:pt>
    <dgm:pt modelId="{21B36C52-7081-417C-A55D-D290FFFA7335}" type="pres">
      <dgm:prSet presAssocID="{F3609E0D-EE89-4AC3-BB3C-C74D30C2B4EB}" presName="vertSpace2b" presStyleCnt="0"/>
      <dgm:spPr/>
    </dgm:pt>
    <dgm:pt modelId="{89C4BBC7-0AA9-4D1F-8698-D03122BAF9C2}" type="pres">
      <dgm:prSet presAssocID="{00E4AD62-93F1-46BE-8CF3-BAF3A277806C}" presName="horz2" presStyleCnt="0"/>
      <dgm:spPr/>
    </dgm:pt>
    <dgm:pt modelId="{496381B5-53CD-407B-B6AC-696908FD7309}" type="pres">
      <dgm:prSet presAssocID="{00E4AD62-93F1-46BE-8CF3-BAF3A277806C}" presName="horzSpace2" presStyleCnt="0"/>
      <dgm:spPr/>
    </dgm:pt>
    <dgm:pt modelId="{BF4843BC-64AC-4906-ACED-F84C06605287}" type="pres">
      <dgm:prSet presAssocID="{00E4AD62-93F1-46BE-8CF3-BAF3A277806C}" presName="tx2" presStyleLbl="revTx" presStyleIdx="2" presStyleCnt="6"/>
      <dgm:spPr/>
      <dgm:t>
        <a:bodyPr/>
        <a:lstStyle/>
        <a:p>
          <a:endParaRPr lang="uk-UA"/>
        </a:p>
      </dgm:t>
    </dgm:pt>
    <dgm:pt modelId="{F7579D68-880A-426B-A3DB-B860A174031F}" type="pres">
      <dgm:prSet presAssocID="{00E4AD62-93F1-46BE-8CF3-BAF3A277806C}" presName="vert2" presStyleCnt="0"/>
      <dgm:spPr/>
    </dgm:pt>
    <dgm:pt modelId="{01AD2898-1B3D-4B7B-BA68-FAC35103E6EC}" type="pres">
      <dgm:prSet presAssocID="{00E4AD62-93F1-46BE-8CF3-BAF3A277806C}" presName="thinLine2b" presStyleLbl="callout" presStyleIdx="1" presStyleCnt="5"/>
      <dgm:spPr/>
    </dgm:pt>
    <dgm:pt modelId="{6876D224-8E99-49F4-A1A5-98019AD89509}" type="pres">
      <dgm:prSet presAssocID="{00E4AD62-93F1-46BE-8CF3-BAF3A277806C}" presName="vertSpace2b" presStyleCnt="0"/>
      <dgm:spPr/>
    </dgm:pt>
    <dgm:pt modelId="{C3990336-CB7F-4B3E-AB3C-87BD554A64B5}" type="pres">
      <dgm:prSet presAssocID="{1CE6812B-63C6-4848-9DD7-4BD67A1E380F}" presName="horz2" presStyleCnt="0"/>
      <dgm:spPr/>
    </dgm:pt>
    <dgm:pt modelId="{57A6FBA2-51CC-4B45-B6AF-1DD7BAF0355A}" type="pres">
      <dgm:prSet presAssocID="{1CE6812B-63C6-4848-9DD7-4BD67A1E380F}" presName="horzSpace2" presStyleCnt="0"/>
      <dgm:spPr/>
    </dgm:pt>
    <dgm:pt modelId="{A385462D-32CA-437B-8616-1448DB44AB81}" type="pres">
      <dgm:prSet presAssocID="{1CE6812B-63C6-4848-9DD7-4BD67A1E380F}" presName="tx2" presStyleLbl="revTx" presStyleIdx="3" presStyleCnt="6"/>
      <dgm:spPr/>
      <dgm:t>
        <a:bodyPr/>
        <a:lstStyle/>
        <a:p>
          <a:endParaRPr lang="uk-UA"/>
        </a:p>
      </dgm:t>
    </dgm:pt>
    <dgm:pt modelId="{77F63555-C0C6-4D40-8E72-E9A615DBF2AF}" type="pres">
      <dgm:prSet presAssocID="{1CE6812B-63C6-4848-9DD7-4BD67A1E380F}" presName="vert2" presStyleCnt="0"/>
      <dgm:spPr/>
    </dgm:pt>
    <dgm:pt modelId="{01169DE6-CD6F-4641-A98E-E9BA9A3D2FD9}" type="pres">
      <dgm:prSet presAssocID="{1CE6812B-63C6-4848-9DD7-4BD67A1E380F}" presName="thinLine2b" presStyleLbl="callout" presStyleIdx="2" presStyleCnt="5"/>
      <dgm:spPr/>
    </dgm:pt>
    <dgm:pt modelId="{871922B5-9FE0-4981-8636-8135B31EF58A}" type="pres">
      <dgm:prSet presAssocID="{1CE6812B-63C6-4848-9DD7-4BD67A1E380F}" presName="vertSpace2b" presStyleCnt="0"/>
      <dgm:spPr/>
    </dgm:pt>
    <dgm:pt modelId="{FCDFE92A-695F-427E-92BD-E5E2B0921AB6}" type="pres">
      <dgm:prSet presAssocID="{05923199-3A84-4EEC-A5FD-B683C75476C6}" presName="horz2" presStyleCnt="0"/>
      <dgm:spPr/>
    </dgm:pt>
    <dgm:pt modelId="{1457A30B-7E89-4CCD-940F-838CE0867651}" type="pres">
      <dgm:prSet presAssocID="{05923199-3A84-4EEC-A5FD-B683C75476C6}" presName="horzSpace2" presStyleCnt="0"/>
      <dgm:spPr/>
    </dgm:pt>
    <dgm:pt modelId="{57F862F1-E21F-4B6D-A6D3-D3A9743D6E9C}" type="pres">
      <dgm:prSet presAssocID="{05923199-3A84-4EEC-A5FD-B683C75476C6}" presName="tx2" presStyleLbl="revTx" presStyleIdx="4" presStyleCnt="6"/>
      <dgm:spPr/>
      <dgm:t>
        <a:bodyPr/>
        <a:lstStyle/>
        <a:p>
          <a:endParaRPr lang="uk-UA"/>
        </a:p>
      </dgm:t>
    </dgm:pt>
    <dgm:pt modelId="{4A9FED01-006D-4C9B-9A57-81085C69001D}" type="pres">
      <dgm:prSet presAssocID="{05923199-3A84-4EEC-A5FD-B683C75476C6}" presName="vert2" presStyleCnt="0"/>
      <dgm:spPr/>
    </dgm:pt>
    <dgm:pt modelId="{5F7BE21E-6AAA-4EE1-89E0-E848B71B325C}" type="pres">
      <dgm:prSet presAssocID="{05923199-3A84-4EEC-A5FD-B683C75476C6}" presName="thinLine2b" presStyleLbl="callout" presStyleIdx="3" presStyleCnt="5"/>
      <dgm:spPr/>
    </dgm:pt>
    <dgm:pt modelId="{66946325-BA46-475D-BFFB-C4CAA97F4069}" type="pres">
      <dgm:prSet presAssocID="{05923199-3A84-4EEC-A5FD-B683C75476C6}" presName="vertSpace2b" presStyleCnt="0"/>
      <dgm:spPr/>
    </dgm:pt>
    <dgm:pt modelId="{F9A25D54-A09F-4DC6-B39A-85FD7C0D4D55}" type="pres">
      <dgm:prSet presAssocID="{C801002C-26AA-4024-B00B-E8F938DBE1ED}" presName="horz2" presStyleCnt="0"/>
      <dgm:spPr/>
    </dgm:pt>
    <dgm:pt modelId="{3C69C9FA-AD9C-4179-ABB4-EE5F27070CD3}" type="pres">
      <dgm:prSet presAssocID="{C801002C-26AA-4024-B00B-E8F938DBE1ED}" presName="horzSpace2" presStyleCnt="0"/>
      <dgm:spPr/>
    </dgm:pt>
    <dgm:pt modelId="{C362B9A2-9393-4A8C-B9E2-5295461D6F40}" type="pres">
      <dgm:prSet presAssocID="{C801002C-26AA-4024-B00B-E8F938DBE1ED}" presName="tx2" presStyleLbl="revTx" presStyleIdx="5" presStyleCnt="6"/>
      <dgm:spPr/>
      <dgm:t>
        <a:bodyPr/>
        <a:lstStyle/>
        <a:p>
          <a:endParaRPr lang="uk-UA"/>
        </a:p>
      </dgm:t>
    </dgm:pt>
    <dgm:pt modelId="{4B6D78B0-4B3B-401C-AF07-2A81A929AF53}" type="pres">
      <dgm:prSet presAssocID="{C801002C-26AA-4024-B00B-E8F938DBE1ED}" presName="vert2" presStyleCnt="0"/>
      <dgm:spPr/>
    </dgm:pt>
    <dgm:pt modelId="{A543C55E-A8E2-4861-A6FA-EB524892DE06}" type="pres">
      <dgm:prSet presAssocID="{C801002C-26AA-4024-B00B-E8F938DBE1ED}" presName="thinLine2b" presStyleLbl="callout" presStyleIdx="4" presStyleCnt="5"/>
      <dgm:spPr/>
    </dgm:pt>
    <dgm:pt modelId="{13E74F6B-B480-4418-BC30-FB97AC8682E9}" type="pres">
      <dgm:prSet presAssocID="{C801002C-26AA-4024-B00B-E8F938DBE1ED}" presName="vertSpace2b" presStyleCnt="0"/>
      <dgm:spPr/>
    </dgm:pt>
  </dgm:ptLst>
  <dgm:cxnLst>
    <dgm:cxn modelId="{037CE533-E681-4032-A693-6F38153E8F81}" type="presOf" srcId="{32971CB8-77C7-45DE-B75A-67DA1B745249}" destId="{7716ABEB-4BCA-4CE0-9DC6-D61FADCCC524}" srcOrd="0" destOrd="0" presId="urn:microsoft.com/office/officeart/2008/layout/LinedList"/>
    <dgm:cxn modelId="{5FD3DAB6-C3BD-42C6-915C-FB6F4E5FA26F}" srcId="{32971CB8-77C7-45DE-B75A-67DA1B745249}" destId="{F3609E0D-EE89-4AC3-BB3C-C74D30C2B4EB}" srcOrd="0" destOrd="0" parTransId="{DD78F4D8-B53A-4220-BB04-E9D30E2264BF}" sibTransId="{BE4A7DBF-BE59-44AA-9A84-0A533E2DDF3E}"/>
    <dgm:cxn modelId="{CD2CC2AC-275A-463D-A04F-4DD059FA7AAB}" type="presOf" srcId="{C801002C-26AA-4024-B00B-E8F938DBE1ED}" destId="{C362B9A2-9393-4A8C-B9E2-5295461D6F40}" srcOrd="0" destOrd="0" presId="urn:microsoft.com/office/officeart/2008/layout/LinedList"/>
    <dgm:cxn modelId="{1A68EC35-A141-432B-833E-F9F6892EDDDE}" srcId="{DDD86571-42EC-4212-B4C9-546B280E70EF}" destId="{32971CB8-77C7-45DE-B75A-67DA1B745249}" srcOrd="0" destOrd="0" parTransId="{B9012F87-9721-48C3-A903-4D02DDEDDB3B}" sibTransId="{95D56C96-6D38-40F7-AEB2-3C8339BDF7A4}"/>
    <dgm:cxn modelId="{180272C1-52F6-47E3-A2E2-DF2E53756DF2}" type="presOf" srcId="{DDD86571-42EC-4212-B4C9-546B280E70EF}" destId="{72223C7A-F77E-4B24-A7A4-3CBBF7DF0C4C}" srcOrd="0" destOrd="0" presId="urn:microsoft.com/office/officeart/2008/layout/LinedList"/>
    <dgm:cxn modelId="{505BDBBF-089E-419C-9EBA-6B39A6E8769A}" type="presOf" srcId="{00E4AD62-93F1-46BE-8CF3-BAF3A277806C}" destId="{BF4843BC-64AC-4906-ACED-F84C06605287}" srcOrd="0" destOrd="0" presId="urn:microsoft.com/office/officeart/2008/layout/LinedList"/>
    <dgm:cxn modelId="{8D178EAA-BF20-4197-B1B3-6C3626640874}" type="presOf" srcId="{05923199-3A84-4EEC-A5FD-B683C75476C6}" destId="{57F862F1-E21F-4B6D-A6D3-D3A9743D6E9C}" srcOrd="0" destOrd="0" presId="urn:microsoft.com/office/officeart/2008/layout/LinedList"/>
    <dgm:cxn modelId="{71939F7C-0BC2-49ED-A2AA-30A81B245EDD}" srcId="{32971CB8-77C7-45DE-B75A-67DA1B745249}" destId="{05923199-3A84-4EEC-A5FD-B683C75476C6}" srcOrd="3" destOrd="0" parTransId="{24505FBF-D8AD-4B67-8E2F-EAF26CE5775B}" sibTransId="{E4C8331A-493C-4E5F-84AF-5585F9F37774}"/>
    <dgm:cxn modelId="{7EAFD36D-426D-4045-91A7-8ADFB80CD48F}" srcId="{32971CB8-77C7-45DE-B75A-67DA1B745249}" destId="{1CE6812B-63C6-4848-9DD7-4BD67A1E380F}" srcOrd="2" destOrd="0" parTransId="{CC19FD94-D387-48CF-A768-F61289527337}" sibTransId="{D36A9CEA-1B3A-410B-9126-1E157E3892A5}"/>
    <dgm:cxn modelId="{EA9F2990-180E-4B29-9C81-4F7A2B99C161}" type="presOf" srcId="{F3609E0D-EE89-4AC3-BB3C-C74D30C2B4EB}" destId="{16752B15-D577-443F-8E82-241DCFFEF1C7}" srcOrd="0" destOrd="0" presId="urn:microsoft.com/office/officeart/2008/layout/LinedList"/>
    <dgm:cxn modelId="{794178B3-1205-4A9E-A460-8F97A10FF69D}" srcId="{32971CB8-77C7-45DE-B75A-67DA1B745249}" destId="{C801002C-26AA-4024-B00B-E8F938DBE1ED}" srcOrd="4" destOrd="0" parTransId="{B86C84BE-E194-4EBB-AE8A-F2E15D1C9E7E}" sibTransId="{8E48EE92-39A6-4B36-A695-D669E13C11B7}"/>
    <dgm:cxn modelId="{816B6E15-1610-4B1E-A2C4-0290BCAD23C3}" type="presOf" srcId="{1CE6812B-63C6-4848-9DD7-4BD67A1E380F}" destId="{A385462D-32CA-437B-8616-1448DB44AB81}" srcOrd="0" destOrd="0" presId="urn:microsoft.com/office/officeart/2008/layout/LinedList"/>
    <dgm:cxn modelId="{644F633C-0FBC-4E0E-9701-F1B78832796A}" srcId="{32971CB8-77C7-45DE-B75A-67DA1B745249}" destId="{00E4AD62-93F1-46BE-8CF3-BAF3A277806C}" srcOrd="1" destOrd="0" parTransId="{E3CD2D94-69A1-4DF0-8A98-5FC2516FB91F}" sibTransId="{3F0E8920-DF1E-48FA-9A35-688BCF98852D}"/>
    <dgm:cxn modelId="{4C59B40A-2E20-494F-9AAD-F8BDD3F679F5}" type="presParOf" srcId="{72223C7A-F77E-4B24-A7A4-3CBBF7DF0C4C}" destId="{F9B003A7-89BE-40EC-8F2B-82CBEB25F576}" srcOrd="0" destOrd="0" presId="urn:microsoft.com/office/officeart/2008/layout/LinedList"/>
    <dgm:cxn modelId="{709A21DA-2693-456A-A680-C758C50B0DD9}" type="presParOf" srcId="{72223C7A-F77E-4B24-A7A4-3CBBF7DF0C4C}" destId="{BDA9D6DE-3896-40E8-A7B0-9AE379733502}" srcOrd="1" destOrd="0" presId="urn:microsoft.com/office/officeart/2008/layout/LinedList"/>
    <dgm:cxn modelId="{206C4857-BE35-45D4-9B60-956A2D76F04C}" type="presParOf" srcId="{BDA9D6DE-3896-40E8-A7B0-9AE379733502}" destId="{7716ABEB-4BCA-4CE0-9DC6-D61FADCCC524}" srcOrd="0" destOrd="0" presId="urn:microsoft.com/office/officeart/2008/layout/LinedList"/>
    <dgm:cxn modelId="{69BE22AF-8288-42E1-9EDD-F36A12DA1BC9}" type="presParOf" srcId="{BDA9D6DE-3896-40E8-A7B0-9AE379733502}" destId="{7E038E4F-6643-4468-B48E-210D2BB38D3A}" srcOrd="1" destOrd="0" presId="urn:microsoft.com/office/officeart/2008/layout/LinedList"/>
    <dgm:cxn modelId="{F54BDBCF-8A07-454D-A255-F3D647F9B34A}" type="presParOf" srcId="{7E038E4F-6643-4468-B48E-210D2BB38D3A}" destId="{CFE52159-AE58-40D6-8E73-43D052A328E9}" srcOrd="0" destOrd="0" presId="urn:microsoft.com/office/officeart/2008/layout/LinedList"/>
    <dgm:cxn modelId="{C23F75C9-D89A-46C5-A4FC-B158669FC17A}" type="presParOf" srcId="{7E038E4F-6643-4468-B48E-210D2BB38D3A}" destId="{738D5B50-762A-416A-96FF-F2DD26FEF543}" srcOrd="1" destOrd="0" presId="urn:microsoft.com/office/officeart/2008/layout/LinedList"/>
    <dgm:cxn modelId="{1328DED9-4449-42BC-B434-FE491728D3FE}" type="presParOf" srcId="{738D5B50-762A-416A-96FF-F2DD26FEF543}" destId="{D412DD61-45AA-4A59-88BC-BC7953B7B198}" srcOrd="0" destOrd="0" presId="urn:microsoft.com/office/officeart/2008/layout/LinedList"/>
    <dgm:cxn modelId="{0F2372E9-6233-41F8-8548-DA32D3D8275F}" type="presParOf" srcId="{738D5B50-762A-416A-96FF-F2DD26FEF543}" destId="{16752B15-D577-443F-8E82-241DCFFEF1C7}" srcOrd="1" destOrd="0" presId="urn:microsoft.com/office/officeart/2008/layout/LinedList"/>
    <dgm:cxn modelId="{3131BDB3-D51D-4997-91B1-67C3795D425C}" type="presParOf" srcId="{738D5B50-762A-416A-96FF-F2DD26FEF543}" destId="{BB53E140-C62B-45DC-B7F4-7427EF9E3F4E}" srcOrd="2" destOrd="0" presId="urn:microsoft.com/office/officeart/2008/layout/LinedList"/>
    <dgm:cxn modelId="{E15C89CE-98A4-4307-B565-D825411D462B}" type="presParOf" srcId="{7E038E4F-6643-4468-B48E-210D2BB38D3A}" destId="{524B288D-1479-4FAF-9AB8-E15FD12FC216}" srcOrd="2" destOrd="0" presId="urn:microsoft.com/office/officeart/2008/layout/LinedList"/>
    <dgm:cxn modelId="{FF14BD88-3493-4130-AC67-AE917274295E}" type="presParOf" srcId="{7E038E4F-6643-4468-B48E-210D2BB38D3A}" destId="{21B36C52-7081-417C-A55D-D290FFFA7335}" srcOrd="3" destOrd="0" presId="urn:microsoft.com/office/officeart/2008/layout/LinedList"/>
    <dgm:cxn modelId="{BB6E1D19-A810-43E4-A732-D5045D356FD9}" type="presParOf" srcId="{7E038E4F-6643-4468-B48E-210D2BB38D3A}" destId="{89C4BBC7-0AA9-4D1F-8698-D03122BAF9C2}" srcOrd="4" destOrd="0" presId="urn:microsoft.com/office/officeart/2008/layout/LinedList"/>
    <dgm:cxn modelId="{10224C33-3AC2-478E-BAF7-69A9EE0234D3}" type="presParOf" srcId="{89C4BBC7-0AA9-4D1F-8698-D03122BAF9C2}" destId="{496381B5-53CD-407B-B6AC-696908FD7309}" srcOrd="0" destOrd="0" presId="urn:microsoft.com/office/officeart/2008/layout/LinedList"/>
    <dgm:cxn modelId="{6B5082A4-7EFF-4780-8A40-EEFA2CE6C6DA}" type="presParOf" srcId="{89C4BBC7-0AA9-4D1F-8698-D03122BAF9C2}" destId="{BF4843BC-64AC-4906-ACED-F84C06605287}" srcOrd="1" destOrd="0" presId="urn:microsoft.com/office/officeart/2008/layout/LinedList"/>
    <dgm:cxn modelId="{8773E57D-9154-4672-8302-6A0D10B90A2E}" type="presParOf" srcId="{89C4BBC7-0AA9-4D1F-8698-D03122BAF9C2}" destId="{F7579D68-880A-426B-A3DB-B860A174031F}" srcOrd="2" destOrd="0" presId="urn:microsoft.com/office/officeart/2008/layout/LinedList"/>
    <dgm:cxn modelId="{940C2F97-CB8A-4BCF-8772-1BF81EB1973C}" type="presParOf" srcId="{7E038E4F-6643-4468-B48E-210D2BB38D3A}" destId="{01AD2898-1B3D-4B7B-BA68-FAC35103E6EC}" srcOrd="5" destOrd="0" presId="urn:microsoft.com/office/officeart/2008/layout/LinedList"/>
    <dgm:cxn modelId="{A457ACA2-F947-4210-9C89-FF7CAA54F84C}" type="presParOf" srcId="{7E038E4F-6643-4468-B48E-210D2BB38D3A}" destId="{6876D224-8E99-49F4-A1A5-98019AD89509}" srcOrd="6" destOrd="0" presId="urn:microsoft.com/office/officeart/2008/layout/LinedList"/>
    <dgm:cxn modelId="{02341728-1508-430E-8586-590358D170B7}" type="presParOf" srcId="{7E038E4F-6643-4468-B48E-210D2BB38D3A}" destId="{C3990336-CB7F-4B3E-AB3C-87BD554A64B5}" srcOrd="7" destOrd="0" presId="urn:microsoft.com/office/officeart/2008/layout/LinedList"/>
    <dgm:cxn modelId="{65DCC0A3-E297-48A5-9A3E-55A3A98F62CE}" type="presParOf" srcId="{C3990336-CB7F-4B3E-AB3C-87BD554A64B5}" destId="{57A6FBA2-51CC-4B45-B6AF-1DD7BAF0355A}" srcOrd="0" destOrd="0" presId="urn:microsoft.com/office/officeart/2008/layout/LinedList"/>
    <dgm:cxn modelId="{D11B7822-3F4B-497C-981F-8723952FE1B5}" type="presParOf" srcId="{C3990336-CB7F-4B3E-AB3C-87BD554A64B5}" destId="{A385462D-32CA-437B-8616-1448DB44AB81}" srcOrd="1" destOrd="0" presId="urn:microsoft.com/office/officeart/2008/layout/LinedList"/>
    <dgm:cxn modelId="{558ECDFC-F153-4C4B-8AAA-1AA70830D296}" type="presParOf" srcId="{C3990336-CB7F-4B3E-AB3C-87BD554A64B5}" destId="{77F63555-C0C6-4D40-8E72-E9A615DBF2AF}" srcOrd="2" destOrd="0" presId="urn:microsoft.com/office/officeart/2008/layout/LinedList"/>
    <dgm:cxn modelId="{0B045DC3-35E2-4B45-BAAC-E714CB638160}" type="presParOf" srcId="{7E038E4F-6643-4468-B48E-210D2BB38D3A}" destId="{01169DE6-CD6F-4641-A98E-E9BA9A3D2FD9}" srcOrd="8" destOrd="0" presId="urn:microsoft.com/office/officeart/2008/layout/LinedList"/>
    <dgm:cxn modelId="{DE7FB2D2-D5A0-4957-9FDF-E0281C65EB0F}" type="presParOf" srcId="{7E038E4F-6643-4468-B48E-210D2BB38D3A}" destId="{871922B5-9FE0-4981-8636-8135B31EF58A}" srcOrd="9" destOrd="0" presId="urn:microsoft.com/office/officeart/2008/layout/LinedList"/>
    <dgm:cxn modelId="{D23B3CCE-4430-4D1F-A017-EFD73AB1902F}" type="presParOf" srcId="{7E038E4F-6643-4468-B48E-210D2BB38D3A}" destId="{FCDFE92A-695F-427E-92BD-E5E2B0921AB6}" srcOrd="10" destOrd="0" presId="urn:microsoft.com/office/officeart/2008/layout/LinedList"/>
    <dgm:cxn modelId="{08D3315B-F031-4FCF-B791-35E83277CF90}" type="presParOf" srcId="{FCDFE92A-695F-427E-92BD-E5E2B0921AB6}" destId="{1457A30B-7E89-4CCD-940F-838CE0867651}" srcOrd="0" destOrd="0" presId="urn:microsoft.com/office/officeart/2008/layout/LinedList"/>
    <dgm:cxn modelId="{8B3095AA-12BA-4510-B17D-FFF98CCA4142}" type="presParOf" srcId="{FCDFE92A-695F-427E-92BD-E5E2B0921AB6}" destId="{57F862F1-E21F-4B6D-A6D3-D3A9743D6E9C}" srcOrd="1" destOrd="0" presId="urn:microsoft.com/office/officeart/2008/layout/LinedList"/>
    <dgm:cxn modelId="{5107D81C-D313-4A75-83C2-C2803F8EBDBD}" type="presParOf" srcId="{FCDFE92A-695F-427E-92BD-E5E2B0921AB6}" destId="{4A9FED01-006D-4C9B-9A57-81085C69001D}" srcOrd="2" destOrd="0" presId="urn:microsoft.com/office/officeart/2008/layout/LinedList"/>
    <dgm:cxn modelId="{EC1E79F0-7256-4A88-9562-BECD8AC38481}" type="presParOf" srcId="{7E038E4F-6643-4468-B48E-210D2BB38D3A}" destId="{5F7BE21E-6AAA-4EE1-89E0-E848B71B325C}" srcOrd="11" destOrd="0" presId="urn:microsoft.com/office/officeart/2008/layout/LinedList"/>
    <dgm:cxn modelId="{91EC6276-3DB9-4020-AF77-0B75E352811C}" type="presParOf" srcId="{7E038E4F-6643-4468-B48E-210D2BB38D3A}" destId="{66946325-BA46-475D-BFFB-C4CAA97F4069}" srcOrd="12" destOrd="0" presId="urn:microsoft.com/office/officeart/2008/layout/LinedList"/>
    <dgm:cxn modelId="{56CFE68B-8351-4ACA-B857-FE47DCB3037B}" type="presParOf" srcId="{7E038E4F-6643-4468-B48E-210D2BB38D3A}" destId="{F9A25D54-A09F-4DC6-B39A-85FD7C0D4D55}" srcOrd="13" destOrd="0" presId="urn:microsoft.com/office/officeart/2008/layout/LinedList"/>
    <dgm:cxn modelId="{7CBD7719-3125-4AE9-A925-C50D8C449BC9}" type="presParOf" srcId="{F9A25D54-A09F-4DC6-B39A-85FD7C0D4D55}" destId="{3C69C9FA-AD9C-4179-ABB4-EE5F27070CD3}" srcOrd="0" destOrd="0" presId="urn:microsoft.com/office/officeart/2008/layout/LinedList"/>
    <dgm:cxn modelId="{B1B9DFC7-5841-43DF-88E0-787577317A30}" type="presParOf" srcId="{F9A25D54-A09F-4DC6-B39A-85FD7C0D4D55}" destId="{C362B9A2-9393-4A8C-B9E2-5295461D6F40}" srcOrd="1" destOrd="0" presId="urn:microsoft.com/office/officeart/2008/layout/LinedList"/>
    <dgm:cxn modelId="{8F204437-78D0-4492-9FB6-1D53739E2496}" type="presParOf" srcId="{F9A25D54-A09F-4DC6-B39A-85FD7C0D4D55}" destId="{4B6D78B0-4B3B-401C-AF07-2A81A929AF53}" srcOrd="2" destOrd="0" presId="urn:microsoft.com/office/officeart/2008/layout/LinedList"/>
    <dgm:cxn modelId="{2E9ED03F-0F28-4D18-BCC7-73E2C7815614}" type="presParOf" srcId="{7E038E4F-6643-4468-B48E-210D2BB38D3A}" destId="{A543C55E-A8E2-4861-A6FA-EB524892DE06}" srcOrd="14" destOrd="0" presId="urn:microsoft.com/office/officeart/2008/layout/LinedList"/>
    <dgm:cxn modelId="{0E43F34E-6FAB-4949-82A1-FD32771F5D38}" type="presParOf" srcId="{7E038E4F-6643-4468-B48E-210D2BB38D3A}" destId="{13E74F6B-B480-4418-BC30-FB97AC8682E9}" srcOrd="15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DD86571-42EC-4212-B4C9-546B280E70EF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32971CB8-77C7-45DE-B75A-67DA1B745249}">
      <dgm:prSet phldrT="[Текст]" custT="1"/>
      <dgm:spPr/>
      <dgm:t>
        <a:bodyPr/>
        <a:lstStyle/>
        <a:p>
          <a:r>
            <a:rPr lang="uk-UA" sz="15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Сторінка «Було-Стало»</a:t>
          </a:r>
          <a:endParaRPr lang="uk-UA" sz="15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9012F87-9721-48C3-A903-4D02DDEDDB3B}" type="parTrans" cxnId="{1A68EC35-A141-432B-833E-F9F6892EDDDE}">
      <dgm:prSet/>
      <dgm:spPr/>
      <dgm:t>
        <a:bodyPr/>
        <a:lstStyle/>
        <a:p>
          <a:endParaRPr lang="uk-UA"/>
        </a:p>
      </dgm:t>
    </dgm:pt>
    <dgm:pt modelId="{95D56C96-6D38-40F7-AEB2-3C8339BDF7A4}" type="sibTrans" cxnId="{1A68EC35-A141-432B-833E-F9F6892EDDDE}">
      <dgm:prSet/>
      <dgm:spPr/>
      <dgm:t>
        <a:bodyPr/>
        <a:lstStyle/>
        <a:p>
          <a:endParaRPr lang="uk-UA"/>
        </a:p>
      </dgm:t>
    </dgm:pt>
    <dgm:pt modelId="{F3609E0D-EE89-4AC3-BB3C-C74D30C2B4EB}">
      <dgm:prSet phldrT="[Текст]" custT="1"/>
      <dgm:spPr/>
      <dgm:t>
        <a:bodyPr/>
        <a:lstStyle/>
        <a:p>
          <a:r>
            <a:rPr lang="uk-UA" sz="1400" dirty="0" smtClean="0">
              <a:solidFill>
                <a:schemeClr val="bg1"/>
              </a:solidFill>
            </a:rPr>
            <a:t>Відображує вибрані звернення із фотофіксацією до та після виконання робіт</a:t>
          </a:r>
          <a:endParaRPr lang="uk-UA" sz="1400" dirty="0">
            <a:solidFill>
              <a:schemeClr val="bg1"/>
            </a:solidFill>
          </a:endParaRPr>
        </a:p>
      </dgm:t>
    </dgm:pt>
    <dgm:pt modelId="{DD78F4D8-B53A-4220-BB04-E9D30E2264BF}" type="parTrans" cxnId="{5FD3DAB6-C3BD-42C6-915C-FB6F4E5FA26F}">
      <dgm:prSet/>
      <dgm:spPr/>
      <dgm:t>
        <a:bodyPr/>
        <a:lstStyle/>
        <a:p>
          <a:endParaRPr lang="uk-UA"/>
        </a:p>
      </dgm:t>
    </dgm:pt>
    <dgm:pt modelId="{BE4A7DBF-BE59-44AA-9A84-0A533E2DDF3E}" type="sibTrans" cxnId="{5FD3DAB6-C3BD-42C6-915C-FB6F4E5FA26F}">
      <dgm:prSet/>
      <dgm:spPr/>
      <dgm:t>
        <a:bodyPr/>
        <a:lstStyle/>
        <a:p>
          <a:endParaRPr lang="uk-UA"/>
        </a:p>
      </dgm:t>
    </dgm:pt>
    <dgm:pt modelId="{CFCD7367-20CF-49E9-BC73-2CBCF7EAC057}">
      <dgm:prSet phldrT="[Текст]" custT="1"/>
      <dgm:spPr/>
      <dgm:t>
        <a:bodyPr/>
        <a:lstStyle/>
        <a:p>
          <a:r>
            <a:rPr lang="uk-UA" sz="1400" dirty="0" smtClean="0">
              <a:solidFill>
                <a:schemeClr val="bg1"/>
              </a:solidFill>
            </a:rPr>
            <a:t>По кліку на заголовку відкривається картка звернення</a:t>
          </a:r>
          <a:endParaRPr lang="uk-UA" sz="1400" dirty="0">
            <a:solidFill>
              <a:schemeClr val="bg1"/>
            </a:solidFill>
          </a:endParaRPr>
        </a:p>
      </dgm:t>
    </dgm:pt>
    <dgm:pt modelId="{CC5004E9-35E2-464F-B3BB-925142C0C38C}" type="parTrans" cxnId="{9EE3179A-27DD-42A6-83E1-8F2DE248938C}">
      <dgm:prSet/>
      <dgm:spPr/>
      <dgm:t>
        <a:bodyPr/>
        <a:lstStyle/>
        <a:p>
          <a:endParaRPr lang="uk-UA"/>
        </a:p>
      </dgm:t>
    </dgm:pt>
    <dgm:pt modelId="{AE03B23C-E838-4C91-B0C4-757ACA9FC5F2}" type="sibTrans" cxnId="{9EE3179A-27DD-42A6-83E1-8F2DE248938C}">
      <dgm:prSet/>
      <dgm:spPr/>
      <dgm:t>
        <a:bodyPr/>
        <a:lstStyle/>
        <a:p>
          <a:endParaRPr lang="uk-UA"/>
        </a:p>
      </dgm:t>
    </dgm:pt>
    <dgm:pt modelId="{485D91B5-0965-49C0-B66E-7F6195F190AA}">
      <dgm:prSet phldrT="[Текст]" custT="1"/>
      <dgm:spPr/>
      <dgm:t>
        <a:bodyPr/>
        <a:lstStyle/>
        <a:p>
          <a:r>
            <a:rPr lang="uk-UA" sz="1400" dirty="0" smtClean="0">
              <a:solidFill>
                <a:schemeClr val="bg1"/>
              </a:solidFill>
            </a:rPr>
            <a:t>Елемент вибору періоду фільтрує результати</a:t>
          </a:r>
          <a:endParaRPr lang="uk-UA" sz="1400" dirty="0">
            <a:solidFill>
              <a:schemeClr val="bg1"/>
            </a:solidFill>
          </a:endParaRPr>
        </a:p>
      </dgm:t>
    </dgm:pt>
    <dgm:pt modelId="{D984D7A3-3681-427A-994B-0CC68079AB24}" type="parTrans" cxnId="{43577A9C-3300-483D-9BDC-48F3B1D07E1C}">
      <dgm:prSet/>
      <dgm:spPr/>
      <dgm:t>
        <a:bodyPr/>
        <a:lstStyle/>
        <a:p>
          <a:endParaRPr lang="uk-UA"/>
        </a:p>
      </dgm:t>
    </dgm:pt>
    <dgm:pt modelId="{8C0730EB-A930-484A-B8FD-D29A39CF1B92}" type="sibTrans" cxnId="{43577A9C-3300-483D-9BDC-48F3B1D07E1C}">
      <dgm:prSet/>
      <dgm:spPr/>
      <dgm:t>
        <a:bodyPr/>
        <a:lstStyle/>
        <a:p>
          <a:endParaRPr lang="uk-UA"/>
        </a:p>
      </dgm:t>
    </dgm:pt>
    <dgm:pt modelId="{37A06646-A2FD-4208-BE1E-540467EE2496}">
      <dgm:prSet phldrT="[Текст]" custT="1"/>
      <dgm:spPr/>
      <dgm:t>
        <a:bodyPr/>
        <a:lstStyle/>
        <a:p>
          <a:r>
            <a:rPr lang="uk-UA" sz="1400" dirty="0" smtClean="0">
              <a:solidFill>
                <a:schemeClr val="bg1"/>
              </a:solidFill>
            </a:rPr>
            <a:t>Для вибору звернень реалізовано інтерфейс у «</a:t>
          </a:r>
          <a:r>
            <a:rPr lang="en-US" sz="1400" dirty="0" smtClean="0">
              <a:solidFill>
                <a:schemeClr val="bg1"/>
              </a:solidFill>
            </a:rPr>
            <a:t>VisualService</a:t>
          </a:r>
          <a:r>
            <a:rPr lang="uk-UA" sz="1400" dirty="0" smtClean="0">
              <a:solidFill>
                <a:schemeClr val="bg1"/>
              </a:solidFill>
            </a:rPr>
            <a:t>»</a:t>
          </a:r>
          <a:endParaRPr lang="uk-UA" sz="1400" dirty="0">
            <a:solidFill>
              <a:schemeClr val="bg1"/>
            </a:solidFill>
          </a:endParaRPr>
        </a:p>
      </dgm:t>
    </dgm:pt>
    <dgm:pt modelId="{1DD52DE8-0C69-49EA-9815-915567C4D284}" type="parTrans" cxnId="{4725393F-4060-4672-BF27-B04EEC09A4E6}">
      <dgm:prSet/>
      <dgm:spPr/>
      <dgm:t>
        <a:bodyPr/>
        <a:lstStyle/>
        <a:p>
          <a:endParaRPr lang="uk-UA"/>
        </a:p>
      </dgm:t>
    </dgm:pt>
    <dgm:pt modelId="{25BE0C27-A8C7-4378-B122-9C1B79ED1687}" type="sibTrans" cxnId="{4725393F-4060-4672-BF27-B04EEC09A4E6}">
      <dgm:prSet/>
      <dgm:spPr/>
      <dgm:t>
        <a:bodyPr/>
        <a:lstStyle/>
        <a:p>
          <a:endParaRPr lang="uk-UA"/>
        </a:p>
      </dgm:t>
    </dgm:pt>
    <dgm:pt modelId="{63CA3AA0-0C2D-4422-962A-F28D7B0E2FF4}" type="pres">
      <dgm:prSet presAssocID="{DDD86571-42EC-4212-B4C9-546B280E70EF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uk-UA"/>
        </a:p>
      </dgm:t>
    </dgm:pt>
    <dgm:pt modelId="{CD53C464-2BEA-4498-B6A0-F18F809A2DDE}" type="pres">
      <dgm:prSet presAssocID="{32971CB8-77C7-45DE-B75A-67DA1B745249}" presName="thickLine" presStyleLbl="alignNode1" presStyleIdx="0" presStyleCnt="1"/>
      <dgm:spPr/>
    </dgm:pt>
    <dgm:pt modelId="{740D333A-C6F2-4636-8590-CD66E9FA113F}" type="pres">
      <dgm:prSet presAssocID="{32971CB8-77C7-45DE-B75A-67DA1B745249}" presName="horz1" presStyleCnt="0"/>
      <dgm:spPr/>
    </dgm:pt>
    <dgm:pt modelId="{1C47B96E-D66C-43A8-840F-D15523D02BEB}" type="pres">
      <dgm:prSet presAssocID="{32971CB8-77C7-45DE-B75A-67DA1B745249}" presName="tx1" presStyleLbl="revTx" presStyleIdx="0" presStyleCnt="5" custScaleX="149770"/>
      <dgm:spPr/>
      <dgm:t>
        <a:bodyPr/>
        <a:lstStyle/>
        <a:p>
          <a:endParaRPr lang="uk-UA"/>
        </a:p>
      </dgm:t>
    </dgm:pt>
    <dgm:pt modelId="{115AA04C-8D54-4279-A937-4D0EEB28820B}" type="pres">
      <dgm:prSet presAssocID="{32971CB8-77C7-45DE-B75A-67DA1B745249}" presName="vert1" presStyleCnt="0"/>
      <dgm:spPr/>
    </dgm:pt>
    <dgm:pt modelId="{5B5590D6-99B0-468E-B80A-9060CFFC3FDB}" type="pres">
      <dgm:prSet presAssocID="{F3609E0D-EE89-4AC3-BB3C-C74D30C2B4EB}" presName="vertSpace2a" presStyleCnt="0"/>
      <dgm:spPr/>
    </dgm:pt>
    <dgm:pt modelId="{09D826CC-AA11-4C19-888D-2A9ADC3FA3A2}" type="pres">
      <dgm:prSet presAssocID="{F3609E0D-EE89-4AC3-BB3C-C74D30C2B4EB}" presName="horz2" presStyleCnt="0"/>
      <dgm:spPr/>
    </dgm:pt>
    <dgm:pt modelId="{EACB8F36-0873-412E-8826-13273B2CB6C2}" type="pres">
      <dgm:prSet presAssocID="{F3609E0D-EE89-4AC3-BB3C-C74D30C2B4EB}" presName="horzSpace2" presStyleCnt="0"/>
      <dgm:spPr/>
    </dgm:pt>
    <dgm:pt modelId="{B8DFBF0C-2EC7-4698-9422-34FD439AA397}" type="pres">
      <dgm:prSet presAssocID="{F3609E0D-EE89-4AC3-BB3C-C74D30C2B4EB}" presName="tx2" presStyleLbl="revTx" presStyleIdx="1" presStyleCnt="5"/>
      <dgm:spPr/>
      <dgm:t>
        <a:bodyPr/>
        <a:lstStyle/>
        <a:p>
          <a:endParaRPr lang="uk-UA"/>
        </a:p>
      </dgm:t>
    </dgm:pt>
    <dgm:pt modelId="{BA4ACDBC-E79D-4D2B-9DC0-605871F6D527}" type="pres">
      <dgm:prSet presAssocID="{F3609E0D-EE89-4AC3-BB3C-C74D30C2B4EB}" presName="vert2" presStyleCnt="0"/>
      <dgm:spPr/>
    </dgm:pt>
    <dgm:pt modelId="{119F76AE-2F99-4849-8DBD-BD443707CCA4}" type="pres">
      <dgm:prSet presAssocID="{F3609E0D-EE89-4AC3-BB3C-C74D30C2B4EB}" presName="thinLine2b" presStyleLbl="callout" presStyleIdx="0" presStyleCnt="4"/>
      <dgm:spPr/>
    </dgm:pt>
    <dgm:pt modelId="{1B0600FC-5D28-46E1-A3D6-983D80572DB6}" type="pres">
      <dgm:prSet presAssocID="{F3609E0D-EE89-4AC3-BB3C-C74D30C2B4EB}" presName="vertSpace2b" presStyleCnt="0"/>
      <dgm:spPr/>
    </dgm:pt>
    <dgm:pt modelId="{3BBD1666-7791-4A5D-AF09-B81C08FBAE06}" type="pres">
      <dgm:prSet presAssocID="{CFCD7367-20CF-49E9-BC73-2CBCF7EAC057}" presName="horz2" presStyleCnt="0"/>
      <dgm:spPr/>
    </dgm:pt>
    <dgm:pt modelId="{0427BA93-6330-4283-ABD2-31D358711CFA}" type="pres">
      <dgm:prSet presAssocID="{CFCD7367-20CF-49E9-BC73-2CBCF7EAC057}" presName="horzSpace2" presStyleCnt="0"/>
      <dgm:spPr/>
    </dgm:pt>
    <dgm:pt modelId="{62089DA5-4113-46AD-9D8F-27466ACBD2C0}" type="pres">
      <dgm:prSet presAssocID="{CFCD7367-20CF-49E9-BC73-2CBCF7EAC057}" presName="tx2" presStyleLbl="revTx" presStyleIdx="2" presStyleCnt="5"/>
      <dgm:spPr/>
      <dgm:t>
        <a:bodyPr/>
        <a:lstStyle/>
        <a:p>
          <a:endParaRPr lang="uk-UA"/>
        </a:p>
      </dgm:t>
    </dgm:pt>
    <dgm:pt modelId="{23540CC1-045A-425F-A186-15E56E792D03}" type="pres">
      <dgm:prSet presAssocID="{CFCD7367-20CF-49E9-BC73-2CBCF7EAC057}" presName="vert2" presStyleCnt="0"/>
      <dgm:spPr/>
    </dgm:pt>
    <dgm:pt modelId="{71186903-2D20-4238-A259-AD3CC69B9325}" type="pres">
      <dgm:prSet presAssocID="{CFCD7367-20CF-49E9-BC73-2CBCF7EAC057}" presName="thinLine2b" presStyleLbl="callout" presStyleIdx="1" presStyleCnt="4"/>
      <dgm:spPr/>
    </dgm:pt>
    <dgm:pt modelId="{035B1C30-FE5C-4782-8F79-2A8CC996B6C7}" type="pres">
      <dgm:prSet presAssocID="{CFCD7367-20CF-49E9-BC73-2CBCF7EAC057}" presName="vertSpace2b" presStyleCnt="0"/>
      <dgm:spPr/>
    </dgm:pt>
    <dgm:pt modelId="{13F54174-7317-44EA-9C4D-A756D4E072F8}" type="pres">
      <dgm:prSet presAssocID="{485D91B5-0965-49C0-B66E-7F6195F190AA}" presName="horz2" presStyleCnt="0"/>
      <dgm:spPr/>
    </dgm:pt>
    <dgm:pt modelId="{DD72EDE5-D8D6-4900-8906-B4DF13D7A8EF}" type="pres">
      <dgm:prSet presAssocID="{485D91B5-0965-49C0-B66E-7F6195F190AA}" presName="horzSpace2" presStyleCnt="0"/>
      <dgm:spPr/>
    </dgm:pt>
    <dgm:pt modelId="{2771ED57-3972-4EA8-966F-E9EA4E5CB57B}" type="pres">
      <dgm:prSet presAssocID="{485D91B5-0965-49C0-B66E-7F6195F190AA}" presName="tx2" presStyleLbl="revTx" presStyleIdx="3" presStyleCnt="5"/>
      <dgm:spPr/>
      <dgm:t>
        <a:bodyPr/>
        <a:lstStyle/>
        <a:p>
          <a:endParaRPr lang="uk-UA"/>
        </a:p>
      </dgm:t>
    </dgm:pt>
    <dgm:pt modelId="{CC8D0768-5FF4-426B-9E3C-6E5FD078ED09}" type="pres">
      <dgm:prSet presAssocID="{485D91B5-0965-49C0-B66E-7F6195F190AA}" presName="vert2" presStyleCnt="0"/>
      <dgm:spPr/>
    </dgm:pt>
    <dgm:pt modelId="{B1060E8E-45B8-4089-BA10-7F5402399F19}" type="pres">
      <dgm:prSet presAssocID="{485D91B5-0965-49C0-B66E-7F6195F190AA}" presName="thinLine2b" presStyleLbl="callout" presStyleIdx="2" presStyleCnt="4"/>
      <dgm:spPr/>
    </dgm:pt>
    <dgm:pt modelId="{CD6EE8BD-6E6B-4577-9DA1-03F522B0187A}" type="pres">
      <dgm:prSet presAssocID="{485D91B5-0965-49C0-B66E-7F6195F190AA}" presName="vertSpace2b" presStyleCnt="0"/>
      <dgm:spPr/>
    </dgm:pt>
    <dgm:pt modelId="{1E860518-A9A7-49DE-BCAD-762221EFF803}" type="pres">
      <dgm:prSet presAssocID="{37A06646-A2FD-4208-BE1E-540467EE2496}" presName="horz2" presStyleCnt="0"/>
      <dgm:spPr/>
    </dgm:pt>
    <dgm:pt modelId="{F84069BE-429B-4F19-94CC-72193998A7C6}" type="pres">
      <dgm:prSet presAssocID="{37A06646-A2FD-4208-BE1E-540467EE2496}" presName="horzSpace2" presStyleCnt="0"/>
      <dgm:spPr/>
    </dgm:pt>
    <dgm:pt modelId="{79E3B643-1B4E-4DE1-A26E-33EF624FF498}" type="pres">
      <dgm:prSet presAssocID="{37A06646-A2FD-4208-BE1E-540467EE2496}" presName="tx2" presStyleLbl="revTx" presStyleIdx="4" presStyleCnt="5"/>
      <dgm:spPr/>
      <dgm:t>
        <a:bodyPr/>
        <a:lstStyle/>
        <a:p>
          <a:endParaRPr lang="uk-UA"/>
        </a:p>
      </dgm:t>
    </dgm:pt>
    <dgm:pt modelId="{35DEA82F-0C92-44F2-8000-045F6A4DEF5D}" type="pres">
      <dgm:prSet presAssocID="{37A06646-A2FD-4208-BE1E-540467EE2496}" presName="vert2" presStyleCnt="0"/>
      <dgm:spPr/>
    </dgm:pt>
    <dgm:pt modelId="{ED77F97E-4A63-4AD2-944A-965B5BFFF217}" type="pres">
      <dgm:prSet presAssocID="{37A06646-A2FD-4208-BE1E-540467EE2496}" presName="thinLine2b" presStyleLbl="callout" presStyleIdx="3" presStyleCnt="4"/>
      <dgm:spPr/>
    </dgm:pt>
    <dgm:pt modelId="{D1D707D2-3D97-45C3-BF89-9223AFAECAE1}" type="pres">
      <dgm:prSet presAssocID="{37A06646-A2FD-4208-BE1E-540467EE2496}" presName="vertSpace2b" presStyleCnt="0"/>
      <dgm:spPr/>
    </dgm:pt>
  </dgm:ptLst>
  <dgm:cxnLst>
    <dgm:cxn modelId="{4725393F-4060-4672-BF27-B04EEC09A4E6}" srcId="{32971CB8-77C7-45DE-B75A-67DA1B745249}" destId="{37A06646-A2FD-4208-BE1E-540467EE2496}" srcOrd="3" destOrd="0" parTransId="{1DD52DE8-0C69-49EA-9815-915567C4D284}" sibTransId="{25BE0C27-A8C7-4378-B122-9C1B79ED1687}"/>
    <dgm:cxn modelId="{43577A9C-3300-483D-9BDC-48F3B1D07E1C}" srcId="{32971CB8-77C7-45DE-B75A-67DA1B745249}" destId="{485D91B5-0965-49C0-B66E-7F6195F190AA}" srcOrd="2" destOrd="0" parTransId="{D984D7A3-3681-427A-994B-0CC68079AB24}" sibTransId="{8C0730EB-A930-484A-B8FD-D29A39CF1B92}"/>
    <dgm:cxn modelId="{1A68EC35-A141-432B-833E-F9F6892EDDDE}" srcId="{DDD86571-42EC-4212-B4C9-546B280E70EF}" destId="{32971CB8-77C7-45DE-B75A-67DA1B745249}" srcOrd="0" destOrd="0" parTransId="{B9012F87-9721-48C3-A903-4D02DDEDDB3B}" sibTransId="{95D56C96-6D38-40F7-AEB2-3C8339BDF7A4}"/>
    <dgm:cxn modelId="{5FD3DAB6-C3BD-42C6-915C-FB6F4E5FA26F}" srcId="{32971CB8-77C7-45DE-B75A-67DA1B745249}" destId="{F3609E0D-EE89-4AC3-BB3C-C74D30C2B4EB}" srcOrd="0" destOrd="0" parTransId="{DD78F4D8-B53A-4220-BB04-E9D30E2264BF}" sibTransId="{BE4A7DBF-BE59-44AA-9A84-0A533E2DDF3E}"/>
    <dgm:cxn modelId="{94116DC7-D924-4551-B222-C1443EFFF11D}" type="presOf" srcId="{CFCD7367-20CF-49E9-BC73-2CBCF7EAC057}" destId="{62089DA5-4113-46AD-9D8F-27466ACBD2C0}" srcOrd="0" destOrd="0" presId="urn:microsoft.com/office/officeart/2008/layout/LinedList"/>
    <dgm:cxn modelId="{1BAF60FD-EB4C-4BAB-8602-8532D7C38B43}" type="presOf" srcId="{37A06646-A2FD-4208-BE1E-540467EE2496}" destId="{79E3B643-1B4E-4DE1-A26E-33EF624FF498}" srcOrd="0" destOrd="0" presId="urn:microsoft.com/office/officeart/2008/layout/LinedList"/>
    <dgm:cxn modelId="{73AAC43C-7D4F-4601-AF24-E19AB4BD9A8F}" type="presOf" srcId="{F3609E0D-EE89-4AC3-BB3C-C74D30C2B4EB}" destId="{B8DFBF0C-2EC7-4698-9422-34FD439AA397}" srcOrd="0" destOrd="0" presId="urn:microsoft.com/office/officeart/2008/layout/LinedList"/>
    <dgm:cxn modelId="{484A3251-F1C0-4CD3-9665-8FAC9DA5DCB2}" type="presOf" srcId="{DDD86571-42EC-4212-B4C9-546B280E70EF}" destId="{63CA3AA0-0C2D-4422-962A-F28D7B0E2FF4}" srcOrd="0" destOrd="0" presId="urn:microsoft.com/office/officeart/2008/layout/LinedList"/>
    <dgm:cxn modelId="{04B8422B-B6B5-4E7E-A84D-98034C047672}" type="presOf" srcId="{485D91B5-0965-49C0-B66E-7F6195F190AA}" destId="{2771ED57-3972-4EA8-966F-E9EA4E5CB57B}" srcOrd="0" destOrd="0" presId="urn:microsoft.com/office/officeart/2008/layout/LinedList"/>
    <dgm:cxn modelId="{9EE3179A-27DD-42A6-83E1-8F2DE248938C}" srcId="{32971CB8-77C7-45DE-B75A-67DA1B745249}" destId="{CFCD7367-20CF-49E9-BC73-2CBCF7EAC057}" srcOrd="1" destOrd="0" parTransId="{CC5004E9-35E2-464F-B3BB-925142C0C38C}" sibTransId="{AE03B23C-E838-4C91-B0C4-757ACA9FC5F2}"/>
    <dgm:cxn modelId="{8D171F61-816C-46C8-96E1-47D6FEDE3448}" type="presOf" srcId="{32971CB8-77C7-45DE-B75A-67DA1B745249}" destId="{1C47B96E-D66C-43A8-840F-D15523D02BEB}" srcOrd="0" destOrd="0" presId="urn:microsoft.com/office/officeart/2008/layout/LinedList"/>
    <dgm:cxn modelId="{A9436722-9E36-4F87-B2DC-9A938A201639}" type="presParOf" srcId="{63CA3AA0-0C2D-4422-962A-F28D7B0E2FF4}" destId="{CD53C464-2BEA-4498-B6A0-F18F809A2DDE}" srcOrd="0" destOrd="0" presId="urn:microsoft.com/office/officeart/2008/layout/LinedList"/>
    <dgm:cxn modelId="{77CCBFE7-E86B-4887-99CD-482267BA668F}" type="presParOf" srcId="{63CA3AA0-0C2D-4422-962A-F28D7B0E2FF4}" destId="{740D333A-C6F2-4636-8590-CD66E9FA113F}" srcOrd="1" destOrd="0" presId="urn:microsoft.com/office/officeart/2008/layout/LinedList"/>
    <dgm:cxn modelId="{1FC17777-1841-43BA-B695-D4360EC453FF}" type="presParOf" srcId="{740D333A-C6F2-4636-8590-CD66E9FA113F}" destId="{1C47B96E-D66C-43A8-840F-D15523D02BEB}" srcOrd="0" destOrd="0" presId="urn:microsoft.com/office/officeart/2008/layout/LinedList"/>
    <dgm:cxn modelId="{4F09FBE7-79D2-4110-8152-8F6759D3142F}" type="presParOf" srcId="{740D333A-C6F2-4636-8590-CD66E9FA113F}" destId="{115AA04C-8D54-4279-A937-4D0EEB28820B}" srcOrd="1" destOrd="0" presId="urn:microsoft.com/office/officeart/2008/layout/LinedList"/>
    <dgm:cxn modelId="{377AB610-2EA0-4E59-95A6-96F273113BF6}" type="presParOf" srcId="{115AA04C-8D54-4279-A937-4D0EEB28820B}" destId="{5B5590D6-99B0-468E-B80A-9060CFFC3FDB}" srcOrd="0" destOrd="0" presId="urn:microsoft.com/office/officeart/2008/layout/LinedList"/>
    <dgm:cxn modelId="{74A021BC-659B-4A34-8001-BA34F7065432}" type="presParOf" srcId="{115AA04C-8D54-4279-A937-4D0EEB28820B}" destId="{09D826CC-AA11-4C19-888D-2A9ADC3FA3A2}" srcOrd="1" destOrd="0" presId="urn:microsoft.com/office/officeart/2008/layout/LinedList"/>
    <dgm:cxn modelId="{4158DD4C-42E2-415C-B88D-AC6C134F5C6C}" type="presParOf" srcId="{09D826CC-AA11-4C19-888D-2A9ADC3FA3A2}" destId="{EACB8F36-0873-412E-8826-13273B2CB6C2}" srcOrd="0" destOrd="0" presId="urn:microsoft.com/office/officeart/2008/layout/LinedList"/>
    <dgm:cxn modelId="{0C89286A-CCC2-4B24-BBB4-F5DAB13D519C}" type="presParOf" srcId="{09D826CC-AA11-4C19-888D-2A9ADC3FA3A2}" destId="{B8DFBF0C-2EC7-4698-9422-34FD439AA397}" srcOrd="1" destOrd="0" presId="urn:microsoft.com/office/officeart/2008/layout/LinedList"/>
    <dgm:cxn modelId="{1B3FE305-5AAD-400D-BA2D-1BD8B6D30C9D}" type="presParOf" srcId="{09D826CC-AA11-4C19-888D-2A9ADC3FA3A2}" destId="{BA4ACDBC-E79D-4D2B-9DC0-605871F6D527}" srcOrd="2" destOrd="0" presId="urn:microsoft.com/office/officeart/2008/layout/LinedList"/>
    <dgm:cxn modelId="{44710C8C-73EF-4599-B743-E95D3EBD0D47}" type="presParOf" srcId="{115AA04C-8D54-4279-A937-4D0EEB28820B}" destId="{119F76AE-2F99-4849-8DBD-BD443707CCA4}" srcOrd="2" destOrd="0" presId="urn:microsoft.com/office/officeart/2008/layout/LinedList"/>
    <dgm:cxn modelId="{BB5D0BD5-E6EB-4100-83D6-031ADE7F4BC8}" type="presParOf" srcId="{115AA04C-8D54-4279-A937-4D0EEB28820B}" destId="{1B0600FC-5D28-46E1-A3D6-983D80572DB6}" srcOrd="3" destOrd="0" presId="urn:microsoft.com/office/officeart/2008/layout/LinedList"/>
    <dgm:cxn modelId="{F503A2FE-7335-4A14-A6BA-3BF63E9E33F1}" type="presParOf" srcId="{115AA04C-8D54-4279-A937-4D0EEB28820B}" destId="{3BBD1666-7791-4A5D-AF09-B81C08FBAE06}" srcOrd="4" destOrd="0" presId="urn:microsoft.com/office/officeart/2008/layout/LinedList"/>
    <dgm:cxn modelId="{1D793F11-F37D-42EF-890D-6FF222314A64}" type="presParOf" srcId="{3BBD1666-7791-4A5D-AF09-B81C08FBAE06}" destId="{0427BA93-6330-4283-ABD2-31D358711CFA}" srcOrd="0" destOrd="0" presId="urn:microsoft.com/office/officeart/2008/layout/LinedList"/>
    <dgm:cxn modelId="{364BF543-8947-492D-A86F-3978F5073853}" type="presParOf" srcId="{3BBD1666-7791-4A5D-AF09-B81C08FBAE06}" destId="{62089DA5-4113-46AD-9D8F-27466ACBD2C0}" srcOrd="1" destOrd="0" presId="urn:microsoft.com/office/officeart/2008/layout/LinedList"/>
    <dgm:cxn modelId="{358B852B-8597-4748-9337-72B28D6819F7}" type="presParOf" srcId="{3BBD1666-7791-4A5D-AF09-B81C08FBAE06}" destId="{23540CC1-045A-425F-A186-15E56E792D03}" srcOrd="2" destOrd="0" presId="urn:microsoft.com/office/officeart/2008/layout/LinedList"/>
    <dgm:cxn modelId="{B99E0AF6-05AD-4610-BF7B-341042275964}" type="presParOf" srcId="{115AA04C-8D54-4279-A937-4D0EEB28820B}" destId="{71186903-2D20-4238-A259-AD3CC69B9325}" srcOrd="5" destOrd="0" presId="urn:microsoft.com/office/officeart/2008/layout/LinedList"/>
    <dgm:cxn modelId="{F4115AD4-4DEF-4DF0-8F9C-7FBD267877E5}" type="presParOf" srcId="{115AA04C-8D54-4279-A937-4D0EEB28820B}" destId="{035B1C30-FE5C-4782-8F79-2A8CC996B6C7}" srcOrd="6" destOrd="0" presId="urn:microsoft.com/office/officeart/2008/layout/LinedList"/>
    <dgm:cxn modelId="{026ECEE8-A98F-412C-93D2-F2B514CBA675}" type="presParOf" srcId="{115AA04C-8D54-4279-A937-4D0EEB28820B}" destId="{13F54174-7317-44EA-9C4D-A756D4E072F8}" srcOrd="7" destOrd="0" presId="urn:microsoft.com/office/officeart/2008/layout/LinedList"/>
    <dgm:cxn modelId="{913ED35F-EC6A-417E-BE81-0B346A697D02}" type="presParOf" srcId="{13F54174-7317-44EA-9C4D-A756D4E072F8}" destId="{DD72EDE5-D8D6-4900-8906-B4DF13D7A8EF}" srcOrd="0" destOrd="0" presId="urn:microsoft.com/office/officeart/2008/layout/LinedList"/>
    <dgm:cxn modelId="{DCD7914C-B1D3-4BE6-B893-370663025918}" type="presParOf" srcId="{13F54174-7317-44EA-9C4D-A756D4E072F8}" destId="{2771ED57-3972-4EA8-966F-E9EA4E5CB57B}" srcOrd="1" destOrd="0" presId="urn:microsoft.com/office/officeart/2008/layout/LinedList"/>
    <dgm:cxn modelId="{D3376239-688D-4F66-81D0-A7E7DDED756D}" type="presParOf" srcId="{13F54174-7317-44EA-9C4D-A756D4E072F8}" destId="{CC8D0768-5FF4-426B-9E3C-6E5FD078ED09}" srcOrd="2" destOrd="0" presId="urn:microsoft.com/office/officeart/2008/layout/LinedList"/>
    <dgm:cxn modelId="{3DE0755B-5D68-4CE2-82BF-D0456AC251DD}" type="presParOf" srcId="{115AA04C-8D54-4279-A937-4D0EEB28820B}" destId="{B1060E8E-45B8-4089-BA10-7F5402399F19}" srcOrd="8" destOrd="0" presId="urn:microsoft.com/office/officeart/2008/layout/LinedList"/>
    <dgm:cxn modelId="{65F14D99-1741-4092-BD5C-2D94465AC19A}" type="presParOf" srcId="{115AA04C-8D54-4279-A937-4D0EEB28820B}" destId="{CD6EE8BD-6E6B-4577-9DA1-03F522B0187A}" srcOrd="9" destOrd="0" presId="urn:microsoft.com/office/officeart/2008/layout/LinedList"/>
    <dgm:cxn modelId="{F9CED6A3-A1CD-4E5D-A8BC-C93EFECC919B}" type="presParOf" srcId="{115AA04C-8D54-4279-A937-4D0EEB28820B}" destId="{1E860518-A9A7-49DE-BCAD-762221EFF803}" srcOrd="10" destOrd="0" presId="urn:microsoft.com/office/officeart/2008/layout/LinedList"/>
    <dgm:cxn modelId="{61DB600D-191D-43FA-B530-291570F4CD3E}" type="presParOf" srcId="{1E860518-A9A7-49DE-BCAD-762221EFF803}" destId="{F84069BE-429B-4F19-94CC-72193998A7C6}" srcOrd="0" destOrd="0" presId="urn:microsoft.com/office/officeart/2008/layout/LinedList"/>
    <dgm:cxn modelId="{F15740E1-7B0E-4128-B966-37366357200E}" type="presParOf" srcId="{1E860518-A9A7-49DE-BCAD-762221EFF803}" destId="{79E3B643-1B4E-4DE1-A26E-33EF624FF498}" srcOrd="1" destOrd="0" presId="urn:microsoft.com/office/officeart/2008/layout/LinedList"/>
    <dgm:cxn modelId="{C22BDE23-FC78-4B12-AB11-69E274F6DBEE}" type="presParOf" srcId="{1E860518-A9A7-49DE-BCAD-762221EFF803}" destId="{35DEA82F-0C92-44F2-8000-045F6A4DEF5D}" srcOrd="2" destOrd="0" presId="urn:microsoft.com/office/officeart/2008/layout/LinedList"/>
    <dgm:cxn modelId="{00A47C05-95E1-4717-BF43-94182D911CEA}" type="presParOf" srcId="{115AA04C-8D54-4279-A937-4D0EEB28820B}" destId="{ED77F97E-4A63-4AD2-944A-965B5BFFF217}" srcOrd="11" destOrd="0" presId="urn:microsoft.com/office/officeart/2008/layout/LinedList"/>
    <dgm:cxn modelId="{1E1B1F4E-2109-4006-B887-1EB0E4E0A3AD}" type="presParOf" srcId="{115AA04C-8D54-4279-A937-4D0EEB28820B}" destId="{D1D707D2-3D97-45C3-BF89-9223AFAECAE1}" srcOrd="12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DD86571-42EC-4212-B4C9-546B280E70EF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32971CB8-77C7-45DE-B75A-67DA1B745249}">
      <dgm:prSet phldrT="[Текст]" custT="1"/>
      <dgm:spPr/>
      <dgm:t>
        <a:bodyPr/>
        <a:lstStyle/>
        <a:p>
          <a:r>
            <a:rPr lang="uk-UA" sz="15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Статистика</a:t>
          </a:r>
          <a:endParaRPr lang="uk-UA" sz="15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9012F87-9721-48C3-A903-4D02DDEDDB3B}" type="parTrans" cxnId="{1A68EC35-A141-432B-833E-F9F6892EDDDE}">
      <dgm:prSet/>
      <dgm:spPr/>
      <dgm:t>
        <a:bodyPr/>
        <a:lstStyle/>
        <a:p>
          <a:endParaRPr lang="uk-UA"/>
        </a:p>
      </dgm:t>
    </dgm:pt>
    <dgm:pt modelId="{95D56C96-6D38-40F7-AEB2-3C8339BDF7A4}" type="sibTrans" cxnId="{1A68EC35-A141-432B-833E-F9F6892EDDDE}">
      <dgm:prSet/>
      <dgm:spPr/>
      <dgm:t>
        <a:bodyPr/>
        <a:lstStyle/>
        <a:p>
          <a:endParaRPr lang="uk-UA"/>
        </a:p>
      </dgm:t>
    </dgm:pt>
    <dgm:pt modelId="{F3609E0D-EE89-4AC3-BB3C-C74D30C2B4EB}">
      <dgm:prSet phldrT="[Текст]" custT="1"/>
      <dgm:spPr/>
      <dgm:t>
        <a:bodyPr/>
        <a:lstStyle/>
        <a:p>
          <a:r>
            <a:rPr lang="uk-UA" sz="1400" dirty="0" smtClean="0">
              <a:solidFill>
                <a:schemeClr val="bg1"/>
              </a:solidFill>
            </a:rPr>
            <a:t>Статистика призначена відобразити результат роботи контакт-центру в цифрах та </a:t>
          </a:r>
          <a:r>
            <a:rPr lang="uk-UA" sz="1400" dirty="0" smtClean="0">
              <a:solidFill>
                <a:schemeClr val="bg1"/>
              </a:solidFill>
            </a:rPr>
            <a:t>діаграмах</a:t>
          </a:r>
          <a:endParaRPr lang="uk-UA" sz="1400" dirty="0">
            <a:solidFill>
              <a:schemeClr val="bg1"/>
            </a:solidFill>
          </a:endParaRPr>
        </a:p>
      </dgm:t>
    </dgm:pt>
    <dgm:pt modelId="{DD78F4D8-B53A-4220-BB04-E9D30E2264BF}" type="parTrans" cxnId="{5FD3DAB6-C3BD-42C6-915C-FB6F4E5FA26F}">
      <dgm:prSet/>
      <dgm:spPr/>
      <dgm:t>
        <a:bodyPr/>
        <a:lstStyle/>
        <a:p>
          <a:endParaRPr lang="uk-UA"/>
        </a:p>
      </dgm:t>
    </dgm:pt>
    <dgm:pt modelId="{BE4A7DBF-BE59-44AA-9A84-0A533E2DDF3E}" type="sibTrans" cxnId="{5FD3DAB6-C3BD-42C6-915C-FB6F4E5FA26F}">
      <dgm:prSet/>
      <dgm:spPr/>
      <dgm:t>
        <a:bodyPr/>
        <a:lstStyle/>
        <a:p>
          <a:endParaRPr lang="uk-UA"/>
        </a:p>
      </dgm:t>
    </dgm:pt>
    <dgm:pt modelId="{181CCAAC-5FFE-4E87-AE14-AEFBD7070FE4}">
      <dgm:prSet phldrT="[Текст]" custT="1"/>
      <dgm:spPr/>
      <dgm:t>
        <a:bodyPr/>
        <a:lstStyle/>
        <a:p>
          <a:r>
            <a:rPr lang="uk-UA" sz="1400" dirty="0" smtClean="0">
              <a:solidFill>
                <a:schemeClr val="bg1"/>
              </a:solidFill>
            </a:rPr>
            <a:t>Елемент вибору періоду наперед задані варіанти: сьогодні, 7 днів, місяць, рік.</a:t>
          </a:r>
          <a:endParaRPr lang="uk-UA" sz="1400" dirty="0">
            <a:solidFill>
              <a:schemeClr val="bg1"/>
            </a:solidFill>
          </a:endParaRPr>
        </a:p>
      </dgm:t>
    </dgm:pt>
    <dgm:pt modelId="{5AE4560A-40EA-4CBD-BB95-8AABD96EFE9F}" type="parTrans" cxnId="{60240349-AFD2-4072-8843-555EE970C1EA}">
      <dgm:prSet/>
      <dgm:spPr/>
      <dgm:t>
        <a:bodyPr/>
        <a:lstStyle/>
        <a:p>
          <a:endParaRPr lang="uk-UA"/>
        </a:p>
      </dgm:t>
    </dgm:pt>
    <dgm:pt modelId="{A120D5B9-FAF4-4396-8F9F-B641836C909F}" type="sibTrans" cxnId="{60240349-AFD2-4072-8843-555EE970C1EA}">
      <dgm:prSet/>
      <dgm:spPr/>
      <dgm:t>
        <a:bodyPr/>
        <a:lstStyle/>
        <a:p>
          <a:endParaRPr lang="uk-UA"/>
        </a:p>
      </dgm:t>
    </dgm:pt>
    <dgm:pt modelId="{382B8A4F-3291-43CE-B39E-E8797ABE4346}" type="pres">
      <dgm:prSet presAssocID="{DDD86571-42EC-4212-B4C9-546B280E70EF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uk-UA"/>
        </a:p>
      </dgm:t>
    </dgm:pt>
    <dgm:pt modelId="{D415D65B-148F-49A5-83C9-AF78C6412292}" type="pres">
      <dgm:prSet presAssocID="{32971CB8-77C7-45DE-B75A-67DA1B745249}" presName="thickLine" presStyleLbl="alignNode1" presStyleIdx="0" presStyleCnt="1"/>
      <dgm:spPr/>
    </dgm:pt>
    <dgm:pt modelId="{45A7215C-75B5-4776-95FD-D0F1FF6DDF76}" type="pres">
      <dgm:prSet presAssocID="{32971CB8-77C7-45DE-B75A-67DA1B745249}" presName="horz1" presStyleCnt="0"/>
      <dgm:spPr/>
    </dgm:pt>
    <dgm:pt modelId="{7E84B927-3937-42AA-A4BA-240BA4ED0725}" type="pres">
      <dgm:prSet presAssocID="{32971CB8-77C7-45DE-B75A-67DA1B745249}" presName="tx1" presStyleLbl="revTx" presStyleIdx="0" presStyleCnt="3" custScaleX="170046"/>
      <dgm:spPr/>
      <dgm:t>
        <a:bodyPr/>
        <a:lstStyle/>
        <a:p>
          <a:endParaRPr lang="uk-UA"/>
        </a:p>
      </dgm:t>
    </dgm:pt>
    <dgm:pt modelId="{6DD82196-9979-4627-A3B1-D8D3A67BF7CE}" type="pres">
      <dgm:prSet presAssocID="{32971CB8-77C7-45DE-B75A-67DA1B745249}" presName="vert1" presStyleCnt="0"/>
      <dgm:spPr/>
    </dgm:pt>
    <dgm:pt modelId="{BB2FD018-3BAD-44CF-9C04-CD963199DB9A}" type="pres">
      <dgm:prSet presAssocID="{F3609E0D-EE89-4AC3-BB3C-C74D30C2B4EB}" presName="vertSpace2a" presStyleCnt="0"/>
      <dgm:spPr/>
    </dgm:pt>
    <dgm:pt modelId="{CB9A64A5-6542-4997-843B-8D4F73D6F389}" type="pres">
      <dgm:prSet presAssocID="{F3609E0D-EE89-4AC3-BB3C-C74D30C2B4EB}" presName="horz2" presStyleCnt="0"/>
      <dgm:spPr/>
    </dgm:pt>
    <dgm:pt modelId="{AF65D79D-A65A-4122-9B9E-EA596EFC760D}" type="pres">
      <dgm:prSet presAssocID="{F3609E0D-EE89-4AC3-BB3C-C74D30C2B4EB}" presName="horzSpace2" presStyleCnt="0"/>
      <dgm:spPr/>
    </dgm:pt>
    <dgm:pt modelId="{92F9AB8A-A8BE-475F-BE30-7A52146083C2}" type="pres">
      <dgm:prSet presAssocID="{F3609E0D-EE89-4AC3-BB3C-C74D30C2B4EB}" presName="tx2" presStyleLbl="revTx" presStyleIdx="1" presStyleCnt="3" custScaleY="88579"/>
      <dgm:spPr/>
      <dgm:t>
        <a:bodyPr/>
        <a:lstStyle/>
        <a:p>
          <a:endParaRPr lang="uk-UA"/>
        </a:p>
      </dgm:t>
    </dgm:pt>
    <dgm:pt modelId="{1079F7DE-DB3C-419D-98E8-9C5B52F5D133}" type="pres">
      <dgm:prSet presAssocID="{F3609E0D-EE89-4AC3-BB3C-C74D30C2B4EB}" presName="vert2" presStyleCnt="0"/>
      <dgm:spPr/>
    </dgm:pt>
    <dgm:pt modelId="{F7165424-5ADA-4631-975A-F1119EBCCD15}" type="pres">
      <dgm:prSet presAssocID="{F3609E0D-EE89-4AC3-BB3C-C74D30C2B4EB}" presName="thinLine2b" presStyleLbl="callout" presStyleIdx="0" presStyleCnt="2"/>
      <dgm:spPr/>
    </dgm:pt>
    <dgm:pt modelId="{D8070B32-DB08-4B89-8E5D-00EF0196D871}" type="pres">
      <dgm:prSet presAssocID="{F3609E0D-EE89-4AC3-BB3C-C74D30C2B4EB}" presName="vertSpace2b" presStyleCnt="0"/>
      <dgm:spPr/>
    </dgm:pt>
    <dgm:pt modelId="{A1BE0354-04A4-4140-97DB-A8BB8DE44373}" type="pres">
      <dgm:prSet presAssocID="{181CCAAC-5FFE-4E87-AE14-AEFBD7070FE4}" presName="horz2" presStyleCnt="0"/>
      <dgm:spPr/>
    </dgm:pt>
    <dgm:pt modelId="{F5ED8EBD-1B2F-43E3-BC0E-2BB98479CA37}" type="pres">
      <dgm:prSet presAssocID="{181CCAAC-5FFE-4E87-AE14-AEFBD7070FE4}" presName="horzSpace2" presStyleCnt="0"/>
      <dgm:spPr/>
    </dgm:pt>
    <dgm:pt modelId="{F502CFAC-3CD2-4B07-8FCA-4B12FD8F7FCA}" type="pres">
      <dgm:prSet presAssocID="{181CCAAC-5FFE-4E87-AE14-AEFBD7070FE4}" presName="tx2" presStyleLbl="revTx" presStyleIdx="2" presStyleCnt="3"/>
      <dgm:spPr/>
      <dgm:t>
        <a:bodyPr/>
        <a:lstStyle/>
        <a:p>
          <a:endParaRPr lang="uk-UA"/>
        </a:p>
      </dgm:t>
    </dgm:pt>
    <dgm:pt modelId="{44FBFBD8-B70A-4CB4-8BB0-6842BDD3C624}" type="pres">
      <dgm:prSet presAssocID="{181CCAAC-5FFE-4E87-AE14-AEFBD7070FE4}" presName="vert2" presStyleCnt="0"/>
      <dgm:spPr/>
    </dgm:pt>
    <dgm:pt modelId="{2061FD81-1A19-43C0-AF87-351505F0BCFD}" type="pres">
      <dgm:prSet presAssocID="{181CCAAC-5FFE-4E87-AE14-AEFBD7070FE4}" presName="thinLine2b" presStyleLbl="callout" presStyleIdx="1" presStyleCnt="2"/>
      <dgm:spPr/>
    </dgm:pt>
    <dgm:pt modelId="{2F44DE6A-EB6E-497B-AAFB-A811F6651314}" type="pres">
      <dgm:prSet presAssocID="{181CCAAC-5FFE-4E87-AE14-AEFBD7070FE4}" presName="vertSpace2b" presStyleCnt="0"/>
      <dgm:spPr/>
    </dgm:pt>
  </dgm:ptLst>
  <dgm:cxnLst>
    <dgm:cxn modelId="{60240349-AFD2-4072-8843-555EE970C1EA}" srcId="{32971CB8-77C7-45DE-B75A-67DA1B745249}" destId="{181CCAAC-5FFE-4E87-AE14-AEFBD7070FE4}" srcOrd="1" destOrd="0" parTransId="{5AE4560A-40EA-4CBD-BB95-8AABD96EFE9F}" sibTransId="{A120D5B9-FAF4-4396-8F9F-B641836C909F}"/>
    <dgm:cxn modelId="{5FD3DAB6-C3BD-42C6-915C-FB6F4E5FA26F}" srcId="{32971CB8-77C7-45DE-B75A-67DA1B745249}" destId="{F3609E0D-EE89-4AC3-BB3C-C74D30C2B4EB}" srcOrd="0" destOrd="0" parTransId="{DD78F4D8-B53A-4220-BB04-E9D30E2264BF}" sibTransId="{BE4A7DBF-BE59-44AA-9A84-0A533E2DDF3E}"/>
    <dgm:cxn modelId="{1A68EC35-A141-432B-833E-F9F6892EDDDE}" srcId="{DDD86571-42EC-4212-B4C9-546B280E70EF}" destId="{32971CB8-77C7-45DE-B75A-67DA1B745249}" srcOrd="0" destOrd="0" parTransId="{B9012F87-9721-48C3-A903-4D02DDEDDB3B}" sibTransId="{95D56C96-6D38-40F7-AEB2-3C8339BDF7A4}"/>
    <dgm:cxn modelId="{DA078A45-1224-4B70-B102-6EA533843E82}" type="presOf" srcId="{181CCAAC-5FFE-4E87-AE14-AEFBD7070FE4}" destId="{F502CFAC-3CD2-4B07-8FCA-4B12FD8F7FCA}" srcOrd="0" destOrd="0" presId="urn:microsoft.com/office/officeart/2008/layout/LinedList"/>
    <dgm:cxn modelId="{2EF8FE9A-D442-43AB-B46B-5D413EB4C10C}" type="presOf" srcId="{32971CB8-77C7-45DE-B75A-67DA1B745249}" destId="{7E84B927-3937-42AA-A4BA-240BA4ED0725}" srcOrd="0" destOrd="0" presId="urn:microsoft.com/office/officeart/2008/layout/LinedList"/>
    <dgm:cxn modelId="{95A6B483-30A7-4A2B-AB0C-802FD5BB8CF1}" type="presOf" srcId="{DDD86571-42EC-4212-B4C9-546B280E70EF}" destId="{382B8A4F-3291-43CE-B39E-E8797ABE4346}" srcOrd="0" destOrd="0" presId="urn:microsoft.com/office/officeart/2008/layout/LinedList"/>
    <dgm:cxn modelId="{4A7F54CB-65C0-4C39-A399-E395788E5D5A}" type="presOf" srcId="{F3609E0D-EE89-4AC3-BB3C-C74D30C2B4EB}" destId="{92F9AB8A-A8BE-475F-BE30-7A52146083C2}" srcOrd="0" destOrd="0" presId="urn:microsoft.com/office/officeart/2008/layout/LinedList"/>
    <dgm:cxn modelId="{6DC545FA-A362-438A-9690-6CE60C112DC7}" type="presParOf" srcId="{382B8A4F-3291-43CE-B39E-E8797ABE4346}" destId="{D415D65B-148F-49A5-83C9-AF78C6412292}" srcOrd="0" destOrd="0" presId="urn:microsoft.com/office/officeart/2008/layout/LinedList"/>
    <dgm:cxn modelId="{E5A6BC85-6175-42C7-B6CC-876D04B66473}" type="presParOf" srcId="{382B8A4F-3291-43CE-B39E-E8797ABE4346}" destId="{45A7215C-75B5-4776-95FD-D0F1FF6DDF76}" srcOrd="1" destOrd="0" presId="urn:microsoft.com/office/officeart/2008/layout/LinedList"/>
    <dgm:cxn modelId="{396E2AA5-486D-4C99-8DAC-BBC5ECC05489}" type="presParOf" srcId="{45A7215C-75B5-4776-95FD-D0F1FF6DDF76}" destId="{7E84B927-3937-42AA-A4BA-240BA4ED0725}" srcOrd="0" destOrd="0" presId="urn:microsoft.com/office/officeart/2008/layout/LinedList"/>
    <dgm:cxn modelId="{D4565158-3159-44CC-836C-9E2053D6820C}" type="presParOf" srcId="{45A7215C-75B5-4776-95FD-D0F1FF6DDF76}" destId="{6DD82196-9979-4627-A3B1-D8D3A67BF7CE}" srcOrd="1" destOrd="0" presId="urn:microsoft.com/office/officeart/2008/layout/LinedList"/>
    <dgm:cxn modelId="{62F83922-CF60-478F-80E2-4AC9BC7F08D9}" type="presParOf" srcId="{6DD82196-9979-4627-A3B1-D8D3A67BF7CE}" destId="{BB2FD018-3BAD-44CF-9C04-CD963199DB9A}" srcOrd="0" destOrd="0" presId="urn:microsoft.com/office/officeart/2008/layout/LinedList"/>
    <dgm:cxn modelId="{C75335F2-D6DA-4108-9239-ECF53D04B880}" type="presParOf" srcId="{6DD82196-9979-4627-A3B1-D8D3A67BF7CE}" destId="{CB9A64A5-6542-4997-843B-8D4F73D6F389}" srcOrd="1" destOrd="0" presId="urn:microsoft.com/office/officeart/2008/layout/LinedList"/>
    <dgm:cxn modelId="{01A5CF19-E1AD-403B-9E8D-FDFD3A1AFE76}" type="presParOf" srcId="{CB9A64A5-6542-4997-843B-8D4F73D6F389}" destId="{AF65D79D-A65A-4122-9B9E-EA596EFC760D}" srcOrd="0" destOrd="0" presId="urn:microsoft.com/office/officeart/2008/layout/LinedList"/>
    <dgm:cxn modelId="{895920CC-80EA-44CF-BE50-9F4589173E6F}" type="presParOf" srcId="{CB9A64A5-6542-4997-843B-8D4F73D6F389}" destId="{92F9AB8A-A8BE-475F-BE30-7A52146083C2}" srcOrd="1" destOrd="0" presId="urn:microsoft.com/office/officeart/2008/layout/LinedList"/>
    <dgm:cxn modelId="{762C3BB5-ECED-4AC2-A3A7-8C214B8496D9}" type="presParOf" srcId="{CB9A64A5-6542-4997-843B-8D4F73D6F389}" destId="{1079F7DE-DB3C-419D-98E8-9C5B52F5D133}" srcOrd="2" destOrd="0" presId="urn:microsoft.com/office/officeart/2008/layout/LinedList"/>
    <dgm:cxn modelId="{FFCF14AD-9815-4E85-90D3-CD51883552F8}" type="presParOf" srcId="{6DD82196-9979-4627-A3B1-D8D3A67BF7CE}" destId="{F7165424-5ADA-4631-975A-F1119EBCCD15}" srcOrd="2" destOrd="0" presId="urn:microsoft.com/office/officeart/2008/layout/LinedList"/>
    <dgm:cxn modelId="{5438B7FF-C2B7-4D68-A63C-4185DF1441D8}" type="presParOf" srcId="{6DD82196-9979-4627-A3B1-D8D3A67BF7CE}" destId="{D8070B32-DB08-4B89-8E5D-00EF0196D871}" srcOrd="3" destOrd="0" presId="urn:microsoft.com/office/officeart/2008/layout/LinedList"/>
    <dgm:cxn modelId="{4567BB67-E962-4758-9828-34EE5771A7E1}" type="presParOf" srcId="{6DD82196-9979-4627-A3B1-D8D3A67BF7CE}" destId="{A1BE0354-04A4-4140-97DB-A8BB8DE44373}" srcOrd="4" destOrd="0" presId="urn:microsoft.com/office/officeart/2008/layout/LinedList"/>
    <dgm:cxn modelId="{21356544-7EF4-4D31-B470-7C9678506B01}" type="presParOf" srcId="{A1BE0354-04A4-4140-97DB-A8BB8DE44373}" destId="{F5ED8EBD-1B2F-43E3-BC0E-2BB98479CA37}" srcOrd="0" destOrd="0" presId="urn:microsoft.com/office/officeart/2008/layout/LinedList"/>
    <dgm:cxn modelId="{1DAB7D7C-F605-4E6B-A645-682204526DD5}" type="presParOf" srcId="{A1BE0354-04A4-4140-97DB-A8BB8DE44373}" destId="{F502CFAC-3CD2-4B07-8FCA-4B12FD8F7FCA}" srcOrd="1" destOrd="0" presId="urn:microsoft.com/office/officeart/2008/layout/LinedList"/>
    <dgm:cxn modelId="{CFFE0FC4-7E6E-4873-84B9-D6568D35ABE4}" type="presParOf" srcId="{A1BE0354-04A4-4140-97DB-A8BB8DE44373}" destId="{44FBFBD8-B70A-4CB4-8BB0-6842BDD3C624}" srcOrd="2" destOrd="0" presId="urn:microsoft.com/office/officeart/2008/layout/LinedList"/>
    <dgm:cxn modelId="{C00A326C-99C1-47FC-A1B1-6F238232092C}" type="presParOf" srcId="{6DD82196-9979-4627-A3B1-D8D3A67BF7CE}" destId="{2061FD81-1A19-43C0-AF87-351505F0BCFD}" srcOrd="5" destOrd="0" presId="urn:microsoft.com/office/officeart/2008/layout/LinedList"/>
    <dgm:cxn modelId="{9B98BE78-01E1-4173-B51B-1E6B7BEC4CDB}" type="presParOf" srcId="{6DD82196-9979-4627-A3B1-D8D3A67BF7CE}" destId="{2F44DE6A-EB6E-497B-AAFB-A811F6651314}" srcOrd="6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1F7D4E-D38C-4622-B639-A35CD045E4F3}">
      <dsp:nvSpPr>
        <dsp:cNvPr id="0" name=""/>
        <dsp:cNvSpPr/>
      </dsp:nvSpPr>
      <dsp:spPr>
        <a:xfrm>
          <a:off x="0" y="857"/>
          <a:ext cx="3503507" cy="36128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b="1" kern="1200" dirty="0" smtClean="0">
              <a:solidFill>
                <a:schemeClr val="bg1"/>
              </a:solidFill>
            </a:rPr>
            <a:t>Гаряча лінія міста</a:t>
          </a:r>
          <a:endParaRPr lang="uk-UA" sz="1500" b="1" kern="1200" dirty="0">
            <a:solidFill>
              <a:schemeClr val="bg1"/>
            </a:solidFill>
          </a:endParaRPr>
        </a:p>
      </dsp:txBody>
      <dsp:txXfrm>
        <a:off x="17636" y="18493"/>
        <a:ext cx="3468235" cy="326011"/>
      </dsp:txXfrm>
    </dsp:sp>
    <dsp:sp modelId="{F931B92D-9838-43C6-9765-B198748B647F}">
      <dsp:nvSpPr>
        <dsp:cNvPr id="0" name=""/>
        <dsp:cNvSpPr/>
      </dsp:nvSpPr>
      <dsp:spPr>
        <a:xfrm>
          <a:off x="0" y="362140"/>
          <a:ext cx="3503507" cy="948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236" tIns="19050" rIns="106680" bIns="19050" numCol="1" spcCol="1270" anchor="t" anchorCtr="0">
          <a:noAutofit/>
        </a:bodyPr>
        <a:lstStyle/>
        <a:p>
          <a:pPr marL="114300" lvl="1" indent="-114300" algn="l" defTabSz="644525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uk-UA" sz="1450" kern="1200" dirty="0" smtClean="0">
              <a:solidFill>
                <a:schemeClr val="bg1"/>
              </a:solidFill>
            </a:rPr>
            <a:t>Трансформує телефонні дзвінки у завдання для виконавців</a:t>
          </a:r>
          <a:endParaRPr lang="uk-UA" sz="1450" kern="1200" dirty="0">
            <a:solidFill>
              <a:schemeClr val="bg1"/>
            </a:solidFill>
          </a:endParaRPr>
        </a:p>
        <a:p>
          <a:pPr marL="114300" lvl="1" indent="-114300" algn="l" defTabSz="644525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uk-UA" sz="1450" kern="1200" dirty="0" smtClean="0">
              <a:solidFill>
                <a:schemeClr val="bg1"/>
              </a:solidFill>
            </a:rPr>
            <a:t>Контролює терміни та якість виконання</a:t>
          </a:r>
          <a:endParaRPr lang="uk-UA" sz="1450" kern="1200" dirty="0">
            <a:solidFill>
              <a:schemeClr val="bg1"/>
            </a:solidFill>
          </a:endParaRPr>
        </a:p>
        <a:p>
          <a:pPr marL="114300" lvl="1" indent="-114300" algn="l" defTabSz="644525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uk-UA" sz="1450" kern="1200" dirty="0" smtClean="0">
              <a:solidFill>
                <a:schemeClr val="bg1"/>
              </a:solidFill>
            </a:rPr>
            <a:t>Забезпечує зворотній зв’язок</a:t>
          </a:r>
          <a:endParaRPr lang="uk-UA" sz="1450" kern="1200" dirty="0">
            <a:solidFill>
              <a:schemeClr val="bg1"/>
            </a:solidFill>
          </a:endParaRPr>
        </a:p>
      </dsp:txBody>
      <dsp:txXfrm>
        <a:off x="0" y="362140"/>
        <a:ext cx="3503507" cy="948480"/>
      </dsp:txXfrm>
    </dsp:sp>
    <dsp:sp modelId="{D49153CE-C16F-43F7-9CA4-1BBB770350CD}">
      <dsp:nvSpPr>
        <dsp:cNvPr id="0" name=""/>
        <dsp:cNvSpPr/>
      </dsp:nvSpPr>
      <dsp:spPr>
        <a:xfrm>
          <a:off x="0" y="1310621"/>
          <a:ext cx="3503507" cy="36128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b="1" kern="1200" dirty="0" smtClean="0">
              <a:solidFill>
                <a:schemeClr val="bg1"/>
              </a:solidFill>
            </a:rPr>
            <a:t>Комунальні підприємства</a:t>
          </a:r>
          <a:endParaRPr lang="uk-UA" sz="1500" b="1" kern="1200" dirty="0">
            <a:solidFill>
              <a:schemeClr val="bg1"/>
            </a:solidFill>
          </a:endParaRPr>
        </a:p>
      </dsp:txBody>
      <dsp:txXfrm>
        <a:off x="17636" y="1328257"/>
        <a:ext cx="3468235" cy="326011"/>
      </dsp:txXfrm>
    </dsp:sp>
    <dsp:sp modelId="{828E3F49-2E98-4E45-A8C3-DA00C18DA08E}">
      <dsp:nvSpPr>
        <dsp:cNvPr id="0" name=""/>
        <dsp:cNvSpPr/>
      </dsp:nvSpPr>
      <dsp:spPr>
        <a:xfrm>
          <a:off x="0" y="1671904"/>
          <a:ext cx="3503507" cy="14021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236" tIns="19050" rIns="106680" bIns="19050" numCol="1" spcCol="1270" anchor="t" anchorCtr="0">
          <a:noAutofit/>
        </a:bodyPr>
        <a:lstStyle/>
        <a:p>
          <a:pPr marL="114300" lvl="1" indent="-114300" algn="l" defTabSz="644525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uk-UA" sz="1450" kern="1200" dirty="0" smtClean="0">
              <a:solidFill>
                <a:schemeClr val="bg1"/>
              </a:solidFill>
            </a:rPr>
            <a:t>Повідомляють про планові та аварійні роботи</a:t>
          </a:r>
          <a:endParaRPr lang="uk-UA" sz="1450" kern="1200" dirty="0">
            <a:solidFill>
              <a:schemeClr val="bg1"/>
            </a:solidFill>
          </a:endParaRPr>
        </a:p>
        <a:p>
          <a:pPr marL="114300" lvl="1" indent="-114300" algn="l" defTabSz="644525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uk-UA" sz="1450" kern="1200" dirty="0" smtClean="0">
              <a:solidFill>
                <a:schemeClr val="bg1"/>
              </a:solidFill>
            </a:rPr>
            <a:t>Отримують звернення он-лайн</a:t>
          </a:r>
          <a:endParaRPr lang="uk-UA" sz="1450" kern="1200" dirty="0">
            <a:solidFill>
              <a:schemeClr val="bg1"/>
            </a:solidFill>
          </a:endParaRPr>
        </a:p>
        <a:p>
          <a:pPr marL="114300" lvl="1" indent="-114300" algn="l" defTabSz="644525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uk-UA" sz="1450" kern="1200" dirty="0" smtClean="0">
              <a:solidFill>
                <a:schemeClr val="bg1"/>
              </a:solidFill>
            </a:rPr>
            <a:t>Мають можливість прослухати розмову оператора </a:t>
          </a:r>
          <a:r>
            <a:rPr lang="en-US" sz="1450" kern="1200" dirty="0" smtClean="0">
              <a:solidFill>
                <a:schemeClr val="bg1"/>
              </a:solidFill>
            </a:rPr>
            <a:t>Call-</a:t>
          </a:r>
          <a:r>
            <a:rPr lang="uk-UA" sz="1450" kern="1200" dirty="0" smtClean="0">
              <a:solidFill>
                <a:schemeClr val="bg1"/>
              </a:solidFill>
            </a:rPr>
            <a:t>центру та мешканця</a:t>
          </a:r>
          <a:endParaRPr lang="uk-UA" sz="1450" kern="1200" dirty="0">
            <a:solidFill>
              <a:schemeClr val="bg1"/>
            </a:solidFill>
          </a:endParaRPr>
        </a:p>
        <a:p>
          <a:pPr marL="114300" lvl="1" indent="-114300" algn="l" defTabSz="644525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uk-UA" sz="1450" kern="1200" dirty="0" smtClean="0">
              <a:solidFill>
                <a:schemeClr val="bg1"/>
              </a:solidFill>
            </a:rPr>
            <a:t>Надають відповідь он-лайн</a:t>
          </a:r>
          <a:endParaRPr lang="uk-UA" sz="1450" kern="1200" dirty="0">
            <a:solidFill>
              <a:schemeClr val="bg1"/>
            </a:solidFill>
          </a:endParaRPr>
        </a:p>
      </dsp:txBody>
      <dsp:txXfrm>
        <a:off x="0" y="1671904"/>
        <a:ext cx="3503507" cy="1402101"/>
      </dsp:txXfrm>
    </dsp:sp>
    <dsp:sp modelId="{DD593C22-3713-4951-9270-98A9273A94A0}">
      <dsp:nvSpPr>
        <dsp:cNvPr id="0" name=""/>
        <dsp:cNvSpPr/>
      </dsp:nvSpPr>
      <dsp:spPr>
        <a:xfrm>
          <a:off x="0" y="3074005"/>
          <a:ext cx="3503507" cy="36128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b="1" kern="1200" dirty="0" smtClean="0">
              <a:solidFill>
                <a:schemeClr val="bg1"/>
              </a:solidFill>
            </a:rPr>
            <a:t>Місто</a:t>
          </a:r>
          <a:endParaRPr lang="uk-UA" sz="1500" b="1" kern="1200" dirty="0">
            <a:solidFill>
              <a:schemeClr val="bg1"/>
            </a:solidFill>
          </a:endParaRPr>
        </a:p>
      </dsp:txBody>
      <dsp:txXfrm>
        <a:off x="17636" y="3091641"/>
        <a:ext cx="3468235" cy="326011"/>
      </dsp:txXfrm>
    </dsp:sp>
    <dsp:sp modelId="{5C96BD0B-DBD2-47E8-BE20-611A7AE63B25}">
      <dsp:nvSpPr>
        <dsp:cNvPr id="0" name=""/>
        <dsp:cNvSpPr/>
      </dsp:nvSpPr>
      <dsp:spPr>
        <a:xfrm>
          <a:off x="0" y="3435288"/>
          <a:ext cx="3503507" cy="6495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236" tIns="19050" rIns="106680" bIns="19050" numCol="1" spcCol="1270" anchor="t" anchorCtr="0">
          <a:noAutofit/>
        </a:bodyPr>
        <a:lstStyle/>
        <a:p>
          <a:pPr marL="114300" lvl="1" indent="-114300" algn="l" defTabSz="644525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uk-UA" sz="1450" kern="1200" dirty="0" smtClean="0">
              <a:solidFill>
                <a:schemeClr val="bg1"/>
              </a:solidFill>
            </a:rPr>
            <a:t>Отримує інструмент для аналітики діяльності виконавчого комітету та комунальних служб</a:t>
          </a:r>
          <a:endParaRPr lang="uk-UA" sz="1450" kern="1200" dirty="0">
            <a:solidFill>
              <a:schemeClr val="bg1"/>
            </a:solidFill>
          </a:endParaRPr>
        </a:p>
      </dsp:txBody>
      <dsp:txXfrm>
        <a:off x="0" y="3435288"/>
        <a:ext cx="3503507" cy="649502"/>
      </dsp:txXfrm>
    </dsp:sp>
    <dsp:sp modelId="{989C74FB-CABA-4E17-98B5-468B571E87F5}">
      <dsp:nvSpPr>
        <dsp:cNvPr id="0" name=""/>
        <dsp:cNvSpPr/>
      </dsp:nvSpPr>
      <dsp:spPr>
        <a:xfrm>
          <a:off x="0" y="4084791"/>
          <a:ext cx="3503507" cy="36128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b="1" kern="1200" dirty="0" smtClean="0">
              <a:solidFill>
                <a:schemeClr val="bg1"/>
              </a:solidFill>
            </a:rPr>
            <a:t>Мешканці</a:t>
          </a:r>
          <a:endParaRPr lang="uk-UA" sz="1500" b="1" kern="1200" dirty="0">
            <a:solidFill>
              <a:schemeClr val="bg1"/>
            </a:solidFill>
          </a:endParaRPr>
        </a:p>
      </dsp:txBody>
      <dsp:txXfrm>
        <a:off x="17636" y="4102427"/>
        <a:ext cx="3468235" cy="326011"/>
      </dsp:txXfrm>
    </dsp:sp>
    <dsp:sp modelId="{433D7A08-C1F1-409E-AAD0-184150857956}">
      <dsp:nvSpPr>
        <dsp:cNvPr id="0" name=""/>
        <dsp:cNvSpPr/>
      </dsp:nvSpPr>
      <dsp:spPr>
        <a:xfrm>
          <a:off x="0" y="4446075"/>
          <a:ext cx="3503507" cy="4433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236" tIns="19050" rIns="106680" bIns="19050" numCol="1" spcCol="1270" anchor="t" anchorCtr="0">
          <a:noAutofit/>
        </a:bodyPr>
        <a:lstStyle/>
        <a:p>
          <a:pPr marL="114300" lvl="1" indent="-114300" algn="l" defTabSz="644525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uk-UA" sz="1450" kern="1200" dirty="0" smtClean="0">
              <a:solidFill>
                <a:schemeClr val="bg1"/>
              </a:solidFill>
            </a:rPr>
            <a:t>Просто і ефективно покращують життєдіяльність міста</a:t>
          </a:r>
          <a:endParaRPr lang="uk-UA" sz="1450" kern="1200" dirty="0">
            <a:solidFill>
              <a:schemeClr val="bg1"/>
            </a:solidFill>
          </a:endParaRPr>
        </a:p>
      </dsp:txBody>
      <dsp:txXfrm>
        <a:off x="0" y="4446075"/>
        <a:ext cx="3503507" cy="4433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1F7D4E-D38C-4622-B639-A35CD045E4F3}">
      <dsp:nvSpPr>
        <dsp:cNvPr id="0" name=""/>
        <dsp:cNvSpPr/>
      </dsp:nvSpPr>
      <dsp:spPr>
        <a:xfrm>
          <a:off x="0" y="4686"/>
          <a:ext cx="3597241" cy="35456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b="1" kern="1200" dirty="0" smtClean="0">
              <a:solidFill>
                <a:schemeClr val="bg1"/>
              </a:solidFill>
            </a:rPr>
            <a:t>Сервер </a:t>
          </a:r>
          <a:r>
            <a:rPr lang="en-US" sz="1500" b="1" kern="1200" dirty="0" smtClean="0">
              <a:solidFill>
                <a:schemeClr val="bg1"/>
              </a:solidFill>
            </a:rPr>
            <a:t>IP </a:t>
          </a:r>
          <a:r>
            <a:rPr lang="uk-UA" sz="1500" b="1" kern="1200" dirty="0" smtClean="0">
              <a:solidFill>
                <a:schemeClr val="bg1"/>
              </a:solidFill>
            </a:rPr>
            <a:t>телефонії</a:t>
          </a:r>
          <a:endParaRPr lang="uk-UA" sz="1500" b="1" kern="1200" dirty="0">
            <a:solidFill>
              <a:schemeClr val="bg1"/>
            </a:solidFill>
          </a:endParaRPr>
        </a:p>
      </dsp:txBody>
      <dsp:txXfrm>
        <a:off x="17308" y="21994"/>
        <a:ext cx="3562625" cy="319945"/>
      </dsp:txXfrm>
    </dsp:sp>
    <dsp:sp modelId="{F931B92D-9838-43C6-9765-B198748B647F}">
      <dsp:nvSpPr>
        <dsp:cNvPr id="0" name=""/>
        <dsp:cNvSpPr/>
      </dsp:nvSpPr>
      <dsp:spPr>
        <a:xfrm>
          <a:off x="0" y="359247"/>
          <a:ext cx="3597241" cy="9308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212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uk-UA" sz="1400" kern="1200" dirty="0" smtClean="0">
              <a:solidFill>
                <a:schemeClr val="bg1"/>
              </a:solidFill>
            </a:rPr>
            <a:t>Організовує багатоканальну лінію</a:t>
          </a:r>
          <a:endParaRPr lang="uk-UA" sz="1400" kern="1200" dirty="0">
            <a:solidFill>
              <a:schemeClr val="bg1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uk-UA" sz="1400" kern="1200" dirty="0" smtClean="0">
              <a:solidFill>
                <a:schemeClr val="bg1"/>
              </a:solidFill>
            </a:rPr>
            <a:t>Записує розмови операторів</a:t>
          </a:r>
          <a:endParaRPr lang="uk-UA" sz="1400" kern="1200" dirty="0">
            <a:solidFill>
              <a:schemeClr val="bg1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uk-UA" sz="1400" kern="1200" dirty="0" smtClean="0">
              <a:solidFill>
                <a:schemeClr val="bg1"/>
              </a:solidFill>
            </a:rPr>
            <a:t>Журнал вхідних та вихідних дзвінків</a:t>
          </a:r>
          <a:endParaRPr lang="uk-UA" sz="1400" kern="1200" dirty="0">
            <a:solidFill>
              <a:schemeClr val="bg1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uk-UA" sz="1400" kern="1200" dirty="0" smtClean="0">
              <a:solidFill>
                <a:schemeClr val="bg1"/>
              </a:solidFill>
            </a:rPr>
            <a:t>Здійснює автоматичні обдзвони</a:t>
          </a:r>
          <a:endParaRPr lang="uk-UA" sz="1400" kern="1200" dirty="0">
            <a:solidFill>
              <a:schemeClr val="bg1"/>
            </a:solidFill>
          </a:endParaRPr>
        </a:p>
      </dsp:txBody>
      <dsp:txXfrm>
        <a:off x="0" y="359247"/>
        <a:ext cx="3597241" cy="930832"/>
      </dsp:txXfrm>
    </dsp:sp>
    <dsp:sp modelId="{D49153CE-C16F-43F7-9CA4-1BBB770350CD}">
      <dsp:nvSpPr>
        <dsp:cNvPr id="0" name=""/>
        <dsp:cNvSpPr/>
      </dsp:nvSpPr>
      <dsp:spPr>
        <a:xfrm>
          <a:off x="0" y="1083418"/>
          <a:ext cx="3597241" cy="35456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b="1" kern="1200" dirty="0" smtClean="0">
              <a:solidFill>
                <a:schemeClr val="bg1"/>
              </a:solidFill>
            </a:rPr>
            <a:t>Прикладна програма </a:t>
          </a:r>
          <a:r>
            <a:rPr lang="en-US" sz="1500" b="1" kern="1200" dirty="0" smtClean="0">
              <a:solidFill>
                <a:schemeClr val="bg1"/>
              </a:solidFill>
            </a:rPr>
            <a:t>VisualService</a:t>
          </a:r>
          <a:endParaRPr lang="uk-UA" sz="1500" b="1" kern="1200" dirty="0">
            <a:solidFill>
              <a:schemeClr val="bg1"/>
            </a:solidFill>
          </a:endParaRPr>
        </a:p>
      </dsp:txBody>
      <dsp:txXfrm>
        <a:off x="17308" y="1100726"/>
        <a:ext cx="3562625" cy="319945"/>
      </dsp:txXfrm>
    </dsp:sp>
    <dsp:sp modelId="{828E3F49-2E98-4E45-A8C3-DA00C18DA08E}">
      <dsp:nvSpPr>
        <dsp:cNvPr id="0" name=""/>
        <dsp:cNvSpPr/>
      </dsp:nvSpPr>
      <dsp:spPr>
        <a:xfrm>
          <a:off x="0" y="1444119"/>
          <a:ext cx="3597241" cy="13355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212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uk-UA" sz="1400" kern="1200" dirty="0" smtClean="0">
              <a:solidFill>
                <a:schemeClr val="bg1"/>
              </a:solidFill>
            </a:rPr>
            <a:t>Основне робоче місце працівників контакт-центру</a:t>
          </a:r>
          <a:endParaRPr lang="uk-UA" sz="1400" kern="1200" dirty="0">
            <a:solidFill>
              <a:schemeClr val="bg1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uk-UA" sz="1400" kern="1200" dirty="0" smtClean="0">
              <a:solidFill>
                <a:schemeClr val="bg1"/>
              </a:solidFill>
            </a:rPr>
            <a:t>Формує реєстр звернень</a:t>
          </a:r>
          <a:endParaRPr lang="uk-UA" sz="1400" kern="1200" dirty="0">
            <a:solidFill>
              <a:schemeClr val="bg1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uk-UA" sz="1400" kern="1200" dirty="0" smtClean="0">
              <a:solidFill>
                <a:schemeClr val="bg1"/>
              </a:solidFill>
            </a:rPr>
            <a:t>Адміністрування, права доступу до даних та звітів</a:t>
          </a:r>
          <a:endParaRPr lang="uk-UA" sz="1400" kern="1200" dirty="0">
            <a:solidFill>
              <a:schemeClr val="bg1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uk-UA" sz="1400" kern="1200" dirty="0" smtClean="0">
              <a:solidFill>
                <a:schemeClr val="bg1"/>
              </a:solidFill>
            </a:rPr>
            <a:t>Звітність та аналітика</a:t>
          </a:r>
          <a:endParaRPr lang="uk-UA" sz="1400" kern="1200" dirty="0">
            <a:solidFill>
              <a:schemeClr val="bg1"/>
            </a:solidFill>
          </a:endParaRPr>
        </a:p>
      </dsp:txBody>
      <dsp:txXfrm>
        <a:off x="0" y="1444119"/>
        <a:ext cx="3597241" cy="1335542"/>
      </dsp:txXfrm>
    </dsp:sp>
    <dsp:sp modelId="{DD593C22-3713-4951-9270-98A9273A94A0}">
      <dsp:nvSpPr>
        <dsp:cNvPr id="0" name=""/>
        <dsp:cNvSpPr/>
      </dsp:nvSpPr>
      <dsp:spPr>
        <a:xfrm>
          <a:off x="0" y="2838789"/>
          <a:ext cx="3597241" cy="35456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>
              <a:solidFill>
                <a:schemeClr val="bg1"/>
              </a:solidFill>
            </a:rPr>
            <a:t>WEB </a:t>
          </a:r>
          <a:r>
            <a:rPr lang="uk-UA" sz="1500" b="1" kern="1200" dirty="0" smtClean="0">
              <a:solidFill>
                <a:schemeClr val="bg1"/>
              </a:solidFill>
            </a:rPr>
            <a:t>портал</a:t>
          </a:r>
          <a:endParaRPr lang="uk-UA" sz="1500" b="1" kern="1200" dirty="0">
            <a:solidFill>
              <a:schemeClr val="bg1"/>
            </a:solidFill>
          </a:endParaRPr>
        </a:p>
      </dsp:txBody>
      <dsp:txXfrm>
        <a:off x="17308" y="2856097"/>
        <a:ext cx="3562625" cy="319945"/>
      </dsp:txXfrm>
    </dsp:sp>
    <dsp:sp modelId="{5C96BD0B-DBD2-47E8-BE20-611A7AE63B25}">
      <dsp:nvSpPr>
        <dsp:cNvPr id="0" name=""/>
        <dsp:cNvSpPr/>
      </dsp:nvSpPr>
      <dsp:spPr>
        <a:xfrm>
          <a:off x="0" y="3278798"/>
          <a:ext cx="3597241" cy="13355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212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uk-UA" sz="1400" kern="1200" dirty="0" smtClean="0">
              <a:solidFill>
                <a:schemeClr val="bg1"/>
              </a:solidFill>
            </a:rPr>
            <a:t>Основне робоче місце виконавця робіт</a:t>
          </a:r>
          <a:endParaRPr lang="uk-UA" sz="1400" kern="1200" dirty="0">
            <a:solidFill>
              <a:schemeClr val="bg1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uk-UA" sz="1400" kern="1200" dirty="0" smtClean="0">
              <a:solidFill>
                <a:schemeClr val="bg1"/>
              </a:solidFill>
            </a:rPr>
            <a:t>Оголошення про планові та аварійні роботи</a:t>
          </a:r>
          <a:endParaRPr lang="uk-UA" sz="1400" kern="1200" dirty="0">
            <a:solidFill>
              <a:schemeClr val="bg1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uk-UA" sz="1400" kern="1200" dirty="0" smtClean="0">
              <a:solidFill>
                <a:schemeClr val="bg1"/>
              </a:solidFill>
            </a:rPr>
            <a:t>Перегляд</a:t>
          </a:r>
          <a:r>
            <a:rPr lang="en-US" sz="1400" kern="1200" dirty="0" smtClean="0">
              <a:solidFill>
                <a:schemeClr val="bg1"/>
              </a:solidFill>
            </a:rPr>
            <a:t>,</a:t>
          </a:r>
          <a:r>
            <a:rPr lang="uk-UA" sz="1400" kern="1200" dirty="0" smtClean="0">
              <a:solidFill>
                <a:schemeClr val="bg1"/>
              </a:solidFill>
            </a:rPr>
            <a:t> прослуховування звернень, відповіді мешканцям</a:t>
          </a:r>
          <a:endParaRPr lang="uk-UA" sz="1400" kern="1200" dirty="0">
            <a:solidFill>
              <a:schemeClr val="bg1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uk-UA" sz="1400" kern="1200" dirty="0" smtClean="0">
              <a:solidFill>
                <a:schemeClr val="bg1"/>
              </a:solidFill>
            </a:rPr>
            <a:t>Мій 1580. Персональний кабінет</a:t>
          </a:r>
          <a:endParaRPr lang="uk-UA" sz="1400" kern="1200" dirty="0">
            <a:solidFill>
              <a:schemeClr val="bg1"/>
            </a:solidFill>
          </a:endParaRPr>
        </a:p>
      </dsp:txBody>
      <dsp:txXfrm>
        <a:off x="0" y="3278798"/>
        <a:ext cx="3597241" cy="1335542"/>
      </dsp:txXfrm>
    </dsp:sp>
    <dsp:sp modelId="{989C74FB-CABA-4E17-98B5-468B571E87F5}">
      <dsp:nvSpPr>
        <dsp:cNvPr id="0" name=""/>
        <dsp:cNvSpPr/>
      </dsp:nvSpPr>
      <dsp:spPr>
        <a:xfrm>
          <a:off x="0" y="4670287"/>
          <a:ext cx="3597241" cy="35456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b="1" kern="1200" dirty="0" smtClean="0">
              <a:solidFill>
                <a:schemeClr val="bg1"/>
              </a:solidFill>
            </a:rPr>
            <a:t>Мобільний додаток (</a:t>
          </a:r>
          <a:r>
            <a:rPr lang="en-US" sz="1500" b="1" kern="1200" dirty="0" smtClean="0">
              <a:solidFill>
                <a:schemeClr val="bg1"/>
              </a:solidFill>
            </a:rPr>
            <a:t>Android </a:t>
          </a:r>
          <a:r>
            <a:rPr lang="uk-UA" sz="1500" b="1" kern="1200" dirty="0" smtClean="0">
              <a:solidFill>
                <a:schemeClr val="bg1"/>
              </a:solidFill>
            </a:rPr>
            <a:t> та </a:t>
          </a:r>
          <a:r>
            <a:rPr lang="en-US" sz="1500" b="1" kern="1200" dirty="0" smtClean="0">
              <a:solidFill>
                <a:schemeClr val="bg1"/>
              </a:solidFill>
            </a:rPr>
            <a:t>IOS)</a:t>
          </a:r>
          <a:endParaRPr lang="uk-UA" sz="1500" b="1" kern="1200" dirty="0">
            <a:solidFill>
              <a:schemeClr val="bg1"/>
            </a:solidFill>
          </a:endParaRPr>
        </a:p>
      </dsp:txBody>
      <dsp:txXfrm>
        <a:off x="17308" y="4687595"/>
        <a:ext cx="3562625" cy="319945"/>
      </dsp:txXfrm>
    </dsp:sp>
    <dsp:sp modelId="{433D7A08-C1F1-409E-AAD0-184150857956}">
      <dsp:nvSpPr>
        <dsp:cNvPr id="0" name=""/>
        <dsp:cNvSpPr/>
      </dsp:nvSpPr>
      <dsp:spPr>
        <a:xfrm>
          <a:off x="0" y="5024848"/>
          <a:ext cx="3597241" cy="4249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212" tIns="17780" rIns="99568" bIns="177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uk-UA" sz="1400" kern="1200" dirty="0" smtClean="0">
              <a:solidFill>
                <a:schemeClr val="bg1"/>
              </a:solidFill>
            </a:rPr>
            <a:t>Просто і ефективно покращують життєдіяльність міста</a:t>
          </a:r>
          <a:endParaRPr lang="uk-UA" sz="1400" kern="1200" dirty="0">
            <a:solidFill>
              <a:schemeClr val="bg1"/>
            </a:solidFill>
          </a:endParaRPr>
        </a:p>
      </dsp:txBody>
      <dsp:txXfrm>
        <a:off x="0" y="5024848"/>
        <a:ext cx="3597241" cy="42494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B6A5DE-7679-4CA4-8F54-11C9CB5EFAF0}">
      <dsp:nvSpPr>
        <dsp:cNvPr id="0" name=""/>
        <dsp:cNvSpPr/>
      </dsp:nvSpPr>
      <dsp:spPr>
        <a:xfrm>
          <a:off x="0" y="2574"/>
          <a:ext cx="375212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0B80C6-51AD-44F4-803F-5B8ABEE38900}">
      <dsp:nvSpPr>
        <dsp:cNvPr id="0" name=""/>
        <dsp:cNvSpPr/>
      </dsp:nvSpPr>
      <dsp:spPr>
        <a:xfrm>
          <a:off x="0" y="2574"/>
          <a:ext cx="899094" cy="52668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b="1" u="none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Карта звернень</a:t>
          </a:r>
          <a:endParaRPr lang="uk-UA" sz="1500" b="1" u="none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574"/>
        <a:ext cx="899094" cy="5266858"/>
      </dsp:txXfrm>
    </dsp:sp>
    <dsp:sp modelId="{F79C353A-99DF-4725-A8CB-C0F9713D7346}">
      <dsp:nvSpPr>
        <dsp:cNvPr id="0" name=""/>
        <dsp:cNvSpPr/>
      </dsp:nvSpPr>
      <dsp:spPr>
        <a:xfrm>
          <a:off x="952517" y="64488"/>
          <a:ext cx="1371210" cy="1238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solidFill>
                <a:schemeClr val="bg1"/>
              </a:solidFill>
            </a:rPr>
            <a:t>Кластерна карта</a:t>
          </a:r>
          <a:endParaRPr lang="uk-UA" sz="1400" kern="1200" dirty="0">
            <a:solidFill>
              <a:schemeClr val="bg1"/>
            </a:solidFill>
          </a:endParaRPr>
        </a:p>
      </dsp:txBody>
      <dsp:txXfrm>
        <a:off x="952517" y="64488"/>
        <a:ext cx="1371210" cy="1238277"/>
      </dsp:txXfrm>
    </dsp:sp>
    <dsp:sp modelId="{0C107C30-38D3-4287-AD51-3F2EAD23FD1D}">
      <dsp:nvSpPr>
        <dsp:cNvPr id="0" name=""/>
        <dsp:cNvSpPr/>
      </dsp:nvSpPr>
      <dsp:spPr>
        <a:xfrm>
          <a:off x="2377152" y="64488"/>
          <a:ext cx="1371210" cy="5005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sz="1300" kern="1200" dirty="0" smtClean="0">
              <a:solidFill>
                <a:schemeClr val="bg1"/>
              </a:solidFill>
            </a:rPr>
            <a:t>Комунальні округи</a:t>
          </a:r>
          <a:endParaRPr lang="uk-UA" sz="1300" kern="1200" dirty="0">
            <a:solidFill>
              <a:schemeClr val="bg1"/>
            </a:solidFill>
          </a:endParaRPr>
        </a:p>
      </dsp:txBody>
      <dsp:txXfrm>
        <a:off x="2377152" y="64488"/>
        <a:ext cx="1371210" cy="500570"/>
      </dsp:txXfrm>
    </dsp:sp>
    <dsp:sp modelId="{263C9E55-8CEB-4692-9D04-D71272C9ABCF}">
      <dsp:nvSpPr>
        <dsp:cNvPr id="0" name=""/>
        <dsp:cNvSpPr/>
      </dsp:nvSpPr>
      <dsp:spPr>
        <a:xfrm>
          <a:off x="2323728" y="565058"/>
          <a:ext cx="137121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99ACB4-1F78-4C56-8C42-3DAC6085E2CF}">
      <dsp:nvSpPr>
        <dsp:cNvPr id="0" name=""/>
        <dsp:cNvSpPr/>
      </dsp:nvSpPr>
      <dsp:spPr>
        <a:xfrm>
          <a:off x="2377152" y="565058"/>
          <a:ext cx="1371210" cy="7370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sz="1300" kern="1200" dirty="0" smtClean="0">
              <a:solidFill>
                <a:schemeClr val="bg1"/>
              </a:solidFill>
            </a:rPr>
            <a:t>В колі кількість звернень на території</a:t>
          </a:r>
          <a:endParaRPr lang="uk-UA" sz="1300" kern="1200" dirty="0">
            <a:solidFill>
              <a:schemeClr val="bg1"/>
            </a:solidFill>
          </a:endParaRPr>
        </a:p>
      </dsp:txBody>
      <dsp:txXfrm>
        <a:off x="2377152" y="565058"/>
        <a:ext cx="1371210" cy="737033"/>
      </dsp:txXfrm>
    </dsp:sp>
    <dsp:sp modelId="{191C3C2E-9FB0-495E-BAF9-0E5B3CF53743}">
      <dsp:nvSpPr>
        <dsp:cNvPr id="0" name=""/>
        <dsp:cNvSpPr/>
      </dsp:nvSpPr>
      <dsp:spPr>
        <a:xfrm>
          <a:off x="899094" y="1302765"/>
          <a:ext cx="284926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98448E-06E4-49AE-9BD3-24B222AA5F2E}">
      <dsp:nvSpPr>
        <dsp:cNvPr id="0" name=""/>
        <dsp:cNvSpPr/>
      </dsp:nvSpPr>
      <dsp:spPr>
        <a:xfrm>
          <a:off x="952517" y="1364679"/>
          <a:ext cx="1371210" cy="1238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solidFill>
                <a:schemeClr val="bg1"/>
              </a:solidFill>
            </a:rPr>
            <a:t>Пошук будинку</a:t>
          </a:r>
          <a:endParaRPr lang="uk-UA" sz="1400" kern="1200" dirty="0">
            <a:solidFill>
              <a:schemeClr val="bg1"/>
            </a:solidFill>
          </a:endParaRPr>
        </a:p>
      </dsp:txBody>
      <dsp:txXfrm>
        <a:off x="952517" y="1364679"/>
        <a:ext cx="1371210" cy="1238277"/>
      </dsp:txXfrm>
    </dsp:sp>
    <dsp:sp modelId="{70DD82AF-633A-4A85-80B3-40960553486D}">
      <dsp:nvSpPr>
        <dsp:cNvPr id="0" name=""/>
        <dsp:cNvSpPr/>
      </dsp:nvSpPr>
      <dsp:spPr>
        <a:xfrm>
          <a:off x="2377152" y="1364679"/>
          <a:ext cx="1371210" cy="619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sz="1300" kern="1200" dirty="0" smtClean="0">
              <a:solidFill>
                <a:schemeClr val="bg1"/>
              </a:solidFill>
            </a:rPr>
            <a:t>часткова адреса</a:t>
          </a:r>
          <a:endParaRPr lang="uk-UA" sz="1300" kern="1200" dirty="0">
            <a:solidFill>
              <a:schemeClr val="bg1"/>
            </a:solidFill>
          </a:endParaRPr>
        </a:p>
      </dsp:txBody>
      <dsp:txXfrm>
        <a:off x="2377152" y="1364679"/>
        <a:ext cx="1371210" cy="619138"/>
      </dsp:txXfrm>
    </dsp:sp>
    <dsp:sp modelId="{14349770-914C-4C61-B51B-644A17E6707D}">
      <dsp:nvSpPr>
        <dsp:cNvPr id="0" name=""/>
        <dsp:cNvSpPr/>
      </dsp:nvSpPr>
      <dsp:spPr>
        <a:xfrm>
          <a:off x="2323728" y="1983818"/>
          <a:ext cx="137121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F73F00-3D01-44DC-AA24-9F771751FD27}">
      <dsp:nvSpPr>
        <dsp:cNvPr id="0" name=""/>
        <dsp:cNvSpPr/>
      </dsp:nvSpPr>
      <dsp:spPr>
        <a:xfrm>
          <a:off x="2377152" y="1983818"/>
          <a:ext cx="1371210" cy="619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sz="1300" kern="1200" dirty="0" smtClean="0">
              <a:solidFill>
                <a:schemeClr val="bg1"/>
              </a:solidFill>
            </a:rPr>
            <a:t>підказки</a:t>
          </a:r>
          <a:endParaRPr lang="uk-UA" sz="1300" kern="1200" dirty="0">
            <a:solidFill>
              <a:schemeClr val="bg1"/>
            </a:solidFill>
          </a:endParaRPr>
        </a:p>
      </dsp:txBody>
      <dsp:txXfrm>
        <a:off x="2377152" y="1983818"/>
        <a:ext cx="1371210" cy="619138"/>
      </dsp:txXfrm>
    </dsp:sp>
    <dsp:sp modelId="{28860322-D70D-4CBA-8C1D-E59DD6288A29}">
      <dsp:nvSpPr>
        <dsp:cNvPr id="0" name=""/>
        <dsp:cNvSpPr/>
      </dsp:nvSpPr>
      <dsp:spPr>
        <a:xfrm>
          <a:off x="899094" y="2602957"/>
          <a:ext cx="284926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949503-CC2B-412B-84AA-050005FA0072}">
      <dsp:nvSpPr>
        <dsp:cNvPr id="0" name=""/>
        <dsp:cNvSpPr/>
      </dsp:nvSpPr>
      <dsp:spPr>
        <a:xfrm>
          <a:off x="952517" y="2664870"/>
          <a:ext cx="1371210" cy="1238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solidFill>
                <a:schemeClr val="bg1"/>
              </a:solidFill>
            </a:rPr>
            <a:t>Фільтри </a:t>
          </a:r>
          <a:r>
            <a:rPr lang="uk-UA" sz="1400" kern="1200" dirty="0" smtClean="0">
              <a:solidFill>
                <a:schemeClr val="bg1"/>
              </a:solidFill>
            </a:rPr>
            <a:t>по</a:t>
          </a:r>
          <a:endParaRPr lang="uk-UA" sz="1400" kern="1200" dirty="0">
            <a:solidFill>
              <a:schemeClr val="bg1"/>
            </a:solidFill>
          </a:endParaRPr>
        </a:p>
      </dsp:txBody>
      <dsp:txXfrm>
        <a:off x="952517" y="2664870"/>
        <a:ext cx="1371210" cy="1238277"/>
      </dsp:txXfrm>
    </dsp:sp>
    <dsp:sp modelId="{B49D1230-3FDA-42BA-BE80-2A39E4CC82D6}">
      <dsp:nvSpPr>
        <dsp:cNvPr id="0" name=""/>
        <dsp:cNvSpPr/>
      </dsp:nvSpPr>
      <dsp:spPr>
        <a:xfrm>
          <a:off x="2377152" y="2664870"/>
          <a:ext cx="1371210" cy="412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sz="1300" kern="1200" dirty="0" smtClean="0">
              <a:solidFill>
                <a:schemeClr val="bg1"/>
              </a:solidFill>
            </a:rPr>
            <a:t>даті </a:t>
          </a:r>
          <a:r>
            <a:rPr lang="uk-UA" sz="1300" kern="1200" dirty="0" smtClean="0">
              <a:solidFill>
                <a:schemeClr val="bg1"/>
              </a:solidFill>
            </a:rPr>
            <a:t>реєстрації</a:t>
          </a:r>
          <a:endParaRPr lang="uk-UA" sz="1300" kern="1200" dirty="0">
            <a:solidFill>
              <a:schemeClr val="bg1"/>
            </a:solidFill>
          </a:endParaRPr>
        </a:p>
      </dsp:txBody>
      <dsp:txXfrm>
        <a:off x="2377152" y="2664870"/>
        <a:ext cx="1371210" cy="412356"/>
      </dsp:txXfrm>
    </dsp:sp>
    <dsp:sp modelId="{D2C51E94-02D9-484B-9C5E-ECDD457CCC76}">
      <dsp:nvSpPr>
        <dsp:cNvPr id="0" name=""/>
        <dsp:cNvSpPr/>
      </dsp:nvSpPr>
      <dsp:spPr>
        <a:xfrm>
          <a:off x="2323728" y="3077227"/>
          <a:ext cx="137121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2233F2-414B-4F9B-BA38-B3D7CBBF76F4}">
      <dsp:nvSpPr>
        <dsp:cNvPr id="0" name=""/>
        <dsp:cNvSpPr/>
      </dsp:nvSpPr>
      <dsp:spPr>
        <a:xfrm>
          <a:off x="2377152" y="3077227"/>
          <a:ext cx="1371210" cy="412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sz="1300" kern="1200" dirty="0" smtClean="0">
              <a:solidFill>
                <a:schemeClr val="bg1"/>
              </a:solidFill>
            </a:rPr>
            <a:t>категоріях питань</a:t>
          </a:r>
          <a:endParaRPr lang="uk-UA" sz="1300" kern="1200" dirty="0">
            <a:solidFill>
              <a:schemeClr val="bg1"/>
            </a:solidFill>
          </a:endParaRPr>
        </a:p>
      </dsp:txBody>
      <dsp:txXfrm>
        <a:off x="2377152" y="3077227"/>
        <a:ext cx="1371210" cy="412356"/>
      </dsp:txXfrm>
    </dsp:sp>
    <dsp:sp modelId="{A39DC002-52C5-463C-A70E-6AF43615351C}">
      <dsp:nvSpPr>
        <dsp:cNvPr id="0" name=""/>
        <dsp:cNvSpPr/>
      </dsp:nvSpPr>
      <dsp:spPr>
        <a:xfrm>
          <a:off x="2323728" y="3489583"/>
          <a:ext cx="137121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B493C6-BCC5-4BD9-AF15-2BE9967E6129}">
      <dsp:nvSpPr>
        <dsp:cNvPr id="0" name=""/>
        <dsp:cNvSpPr/>
      </dsp:nvSpPr>
      <dsp:spPr>
        <a:xfrm>
          <a:off x="2377152" y="3489583"/>
          <a:ext cx="1371210" cy="4123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sz="1300" kern="1200" dirty="0" smtClean="0">
              <a:solidFill>
                <a:schemeClr val="bg1"/>
              </a:solidFill>
            </a:rPr>
            <a:t>статусу </a:t>
          </a:r>
          <a:r>
            <a:rPr lang="uk-UA" sz="1300" kern="1200" dirty="0" smtClean="0">
              <a:solidFill>
                <a:schemeClr val="bg1"/>
              </a:solidFill>
            </a:rPr>
            <a:t>звернень</a:t>
          </a:r>
          <a:endParaRPr lang="uk-UA" sz="1300" kern="1200" dirty="0">
            <a:solidFill>
              <a:schemeClr val="bg1"/>
            </a:solidFill>
          </a:endParaRPr>
        </a:p>
      </dsp:txBody>
      <dsp:txXfrm>
        <a:off x="2377152" y="3489583"/>
        <a:ext cx="1371210" cy="412356"/>
      </dsp:txXfrm>
    </dsp:sp>
    <dsp:sp modelId="{D980014D-1A53-4CD3-824E-BF43781ECB47}">
      <dsp:nvSpPr>
        <dsp:cNvPr id="0" name=""/>
        <dsp:cNvSpPr/>
      </dsp:nvSpPr>
      <dsp:spPr>
        <a:xfrm>
          <a:off x="899094" y="3903148"/>
          <a:ext cx="284926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467F35-1624-4839-91D9-22FF4AA54D20}">
      <dsp:nvSpPr>
        <dsp:cNvPr id="0" name=""/>
        <dsp:cNvSpPr/>
      </dsp:nvSpPr>
      <dsp:spPr>
        <a:xfrm>
          <a:off x="952517" y="3965062"/>
          <a:ext cx="1371210" cy="12382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solidFill>
                <a:schemeClr val="bg1"/>
              </a:solidFill>
            </a:rPr>
            <a:t>Стрічка з переліком звернень </a:t>
          </a:r>
          <a:r>
            <a:rPr lang="uk-UA" sz="1400" kern="1200" dirty="0" smtClean="0">
              <a:solidFill>
                <a:schemeClr val="bg1"/>
              </a:solidFill>
            </a:rPr>
            <a:t>містить</a:t>
          </a:r>
          <a:endParaRPr lang="uk-UA" sz="1400" kern="1200" dirty="0">
            <a:solidFill>
              <a:schemeClr val="bg1"/>
            </a:solidFill>
          </a:endParaRPr>
        </a:p>
      </dsp:txBody>
      <dsp:txXfrm>
        <a:off x="952517" y="3965062"/>
        <a:ext cx="1371210" cy="1238277"/>
      </dsp:txXfrm>
    </dsp:sp>
    <dsp:sp modelId="{F414DF13-0EBB-42DB-883F-4AC91D6EE890}">
      <dsp:nvSpPr>
        <dsp:cNvPr id="0" name=""/>
        <dsp:cNvSpPr/>
      </dsp:nvSpPr>
      <dsp:spPr>
        <a:xfrm>
          <a:off x="2377152" y="3965062"/>
          <a:ext cx="1371210" cy="3095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sz="1300" kern="1200" dirty="0" smtClean="0">
              <a:solidFill>
                <a:schemeClr val="bg1"/>
              </a:solidFill>
            </a:rPr>
            <a:t>короткий </a:t>
          </a:r>
          <a:r>
            <a:rPr lang="uk-UA" sz="1300" kern="1200" dirty="0" smtClean="0">
              <a:solidFill>
                <a:schemeClr val="bg1"/>
              </a:solidFill>
            </a:rPr>
            <a:t>опис</a:t>
          </a:r>
          <a:endParaRPr lang="uk-UA" sz="1300" kern="1200" dirty="0">
            <a:solidFill>
              <a:schemeClr val="bg1"/>
            </a:solidFill>
          </a:endParaRPr>
        </a:p>
      </dsp:txBody>
      <dsp:txXfrm>
        <a:off x="2377152" y="3965062"/>
        <a:ext cx="1371210" cy="309569"/>
      </dsp:txXfrm>
    </dsp:sp>
    <dsp:sp modelId="{E37065D9-D173-40DF-8F3A-FCD4C8098B6F}">
      <dsp:nvSpPr>
        <dsp:cNvPr id="0" name=""/>
        <dsp:cNvSpPr/>
      </dsp:nvSpPr>
      <dsp:spPr>
        <a:xfrm>
          <a:off x="2323728" y="4274631"/>
          <a:ext cx="137121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6D4677-597A-48FD-9599-390406E3EF04}">
      <dsp:nvSpPr>
        <dsp:cNvPr id="0" name=""/>
        <dsp:cNvSpPr/>
      </dsp:nvSpPr>
      <dsp:spPr>
        <a:xfrm>
          <a:off x="2377152" y="4274631"/>
          <a:ext cx="1371210" cy="3095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sz="1300" kern="1200" dirty="0" smtClean="0">
              <a:solidFill>
                <a:schemeClr val="bg1"/>
              </a:solidFill>
            </a:rPr>
            <a:t>відповідь</a:t>
          </a:r>
          <a:endParaRPr lang="uk-UA" sz="1300" kern="1200" dirty="0">
            <a:solidFill>
              <a:schemeClr val="bg1"/>
            </a:solidFill>
          </a:endParaRPr>
        </a:p>
      </dsp:txBody>
      <dsp:txXfrm>
        <a:off x="2377152" y="4274631"/>
        <a:ext cx="1371210" cy="309569"/>
      </dsp:txXfrm>
    </dsp:sp>
    <dsp:sp modelId="{9D977A9D-6931-46AE-A2E4-6EFA36BCAE08}">
      <dsp:nvSpPr>
        <dsp:cNvPr id="0" name=""/>
        <dsp:cNvSpPr/>
      </dsp:nvSpPr>
      <dsp:spPr>
        <a:xfrm>
          <a:off x="2323728" y="4584201"/>
          <a:ext cx="137121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AB6258-FAB3-406E-9921-3C7D12309AE8}">
      <dsp:nvSpPr>
        <dsp:cNvPr id="0" name=""/>
        <dsp:cNvSpPr/>
      </dsp:nvSpPr>
      <dsp:spPr>
        <a:xfrm>
          <a:off x="2377152" y="4584201"/>
          <a:ext cx="1371210" cy="3095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sz="1300" kern="1200" dirty="0" smtClean="0">
              <a:solidFill>
                <a:schemeClr val="bg1"/>
              </a:solidFill>
            </a:rPr>
            <a:t>фото до і </a:t>
          </a:r>
          <a:r>
            <a:rPr lang="uk-UA" sz="1300" kern="1200" dirty="0" smtClean="0">
              <a:solidFill>
                <a:schemeClr val="bg1"/>
              </a:solidFill>
            </a:rPr>
            <a:t>після</a:t>
          </a:r>
          <a:endParaRPr lang="uk-UA" sz="1300" kern="1200" dirty="0">
            <a:solidFill>
              <a:schemeClr val="bg1"/>
            </a:solidFill>
          </a:endParaRPr>
        </a:p>
      </dsp:txBody>
      <dsp:txXfrm>
        <a:off x="2377152" y="4584201"/>
        <a:ext cx="1371210" cy="309569"/>
      </dsp:txXfrm>
    </dsp:sp>
    <dsp:sp modelId="{A5865834-BB2B-4C9B-992C-576D6BA9B25B}">
      <dsp:nvSpPr>
        <dsp:cNvPr id="0" name=""/>
        <dsp:cNvSpPr/>
      </dsp:nvSpPr>
      <dsp:spPr>
        <a:xfrm>
          <a:off x="2323728" y="4893770"/>
          <a:ext cx="137121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4C8F76-9AF9-4D9F-86D3-87694F25B56C}">
      <dsp:nvSpPr>
        <dsp:cNvPr id="0" name=""/>
        <dsp:cNvSpPr/>
      </dsp:nvSpPr>
      <dsp:spPr>
        <a:xfrm>
          <a:off x="2377152" y="4893770"/>
          <a:ext cx="1371210" cy="3095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sz="1300" kern="1200" dirty="0" smtClean="0">
              <a:solidFill>
                <a:schemeClr val="bg1"/>
              </a:solidFill>
            </a:rPr>
            <a:t>оцінка </a:t>
          </a:r>
          <a:r>
            <a:rPr lang="uk-UA" sz="1300" kern="1200" dirty="0" smtClean="0">
              <a:solidFill>
                <a:schemeClr val="bg1"/>
              </a:solidFill>
            </a:rPr>
            <a:t>якості</a:t>
          </a:r>
          <a:endParaRPr lang="uk-UA" sz="1300" kern="1200" dirty="0">
            <a:solidFill>
              <a:schemeClr val="bg1"/>
            </a:solidFill>
          </a:endParaRPr>
        </a:p>
      </dsp:txBody>
      <dsp:txXfrm>
        <a:off x="2377152" y="4893770"/>
        <a:ext cx="1371210" cy="309569"/>
      </dsp:txXfrm>
    </dsp:sp>
    <dsp:sp modelId="{0112FC01-4501-42EB-B38A-39FADE48578B}">
      <dsp:nvSpPr>
        <dsp:cNvPr id="0" name=""/>
        <dsp:cNvSpPr/>
      </dsp:nvSpPr>
      <dsp:spPr>
        <a:xfrm>
          <a:off x="899094" y="5203339"/>
          <a:ext cx="284926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52B379-B7F7-480C-9B92-493C7000F90E}">
      <dsp:nvSpPr>
        <dsp:cNvPr id="0" name=""/>
        <dsp:cNvSpPr/>
      </dsp:nvSpPr>
      <dsp:spPr>
        <a:xfrm>
          <a:off x="0" y="0"/>
          <a:ext cx="348318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920101-AE7F-4EDC-B454-56FE99FCADE0}">
      <dsp:nvSpPr>
        <dsp:cNvPr id="0" name=""/>
        <dsp:cNvSpPr/>
      </dsp:nvSpPr>
      <dsp:spPr>
        <a:xfrm>
          <a:off x="0" y="0"/>
          <a:ext cx="954646" cy="1936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Рейтинги і графіки</a:t>
          </a:r>
          <a:endParaRPr lang="uk-UA" sz="15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0"/>
        <a:ext cx="954646" cy="1936375"/>
      </dsp:txXfrm>
    </dsp:sp>
    <dsp:sp modelId="{54A5A0A9-C2E4-4D5F-A9C5-B7FCD59E10C1}">
      <dsp:nvSpPr>
        <dsp:cNvPr id="0" name=""/>
        <dsp:cNvSpPr/>
      </dsp:nvSpPr>
      <dsp:spPr>
        <a:xfrm>
          <a:off x="1002047" y="30255"/>
          <a:ext cx="2480628" cy="6051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400" kern="1200" dirty="0">
            <a:solidFill>
              <a:schemeClr val="bg1"/>
            </a:solidFill>
          </a:endParaRPr>
        </a:p>
      </dsp:txBody>
      <dsp:txXfrm>
        <a:off x="1002047" y="30255"/>
        <a:ext cx="2480628" cy="605117"/>
      </dsp:txXfrm>
    </dsp:sp>
    <dsp:sp modelId="{E4B03354-8E4F-43FB-9DBB-56FD3F19E5F2}">
      <dsp:nvSpPr>
        <dsp:cNvPr id="0" name=""/>
        <dsp:cNvSpPr/>
      </dsp:nvSpPr>
      <dsp:spPr>
        <a:xfrm>
          <a:off x="954646" y="635373"/>
          <a:ext cx="252802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4A711A-2F13-4147-B36D-01A067C36F26}">
      <dsp:nvSpPr>
        <dsp:cNvPr id="0" name=""/>
        <dsp:cNvSpPr/>
      </dsp:nvSpPr>
      <dsp:spPr>
        <a:xfrm>
          <a:off x="1002047" y="665628"/>
          <a:ext cx="2480628" cy="6051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solidFill>
                <a:schemeClr val="bg1"/>
              </a:solidFill>
            </a:rPr>
            <a:t>Топ 20 проблем міста за період</a:t>
          </a:r>
          <a:endParaRPr lang="uk-UA" sz="1400" kern="1200" dirty="0">
            <a:solidFill>
              <a:schemeClr val="bg1"/>
            </a:solidFill>
          </a:endParaRPr>
        </a:p>
      </dsp:txBody>
      <dsp:txXfrm>
        <a:off x="1002047" y="665628"/>
        <a:ext cx="2480628" cy="605117"/>
      </dsp:txXfrm>
    </dsp:sp>
    <dsp:sp modelId="{F1DC5726-CEE1-4F84-9C93-CA3065895411}">
      <dsp:nvSpPr>
        <dsp:cNvPr id="0" name=""/>
        <dsp:cNvSpPr/>
      </dsp:nvSpPr>
      <dsp:spPr>
        <a:xfrm>
          <a:off x="954646" y="1270746"/>
          <a:ext cx="252802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00D211-4EE0-4752-98E6-20B538E2228F}">
      <dsp:nvSpPr>
        <dsp:cNvPr id="0" name=""/>
        <dsp:cNvSpPr/>
      </dsp:nvSpPr>
      <dsp:spPr>
        <a:xfrm>
          <a:off x="1002047" y="1301001"/>
          <a:ext cx="2480628" cy="6051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solidFill>
                <a:schemeClr val="bg1"/>
              </a:solidFill>
            </a:rPr>
            <a:t>Топ 20 активних мешканців</a:t>
          </a:r>
          <a:endParaRPr lang="uk-UA" sz="1400" kern="1200" dirty="0">
            <a:solidFill>
              <a:schemeClr val="bg1"/>
            </a:solidFill>
          </a:endParaRPr>
        </a:p>
      </dsp:txBody>
      <dsp:txXfrm>
        <a:off x="1002047" y="1301001"/>
        <a:ext cx="2480628" cy="605117"/>
      </dsp:txXfrm>
    </dsp:sp>
    <dsp:sp modelId="{5F6606E1-36EA-4E1C-9771-87772475EBA2}">
      <dsp:nvSpPr>
        <dsp:cNvPr id="0" name=""/>
        <dsp:cNvSpPr/>
      </dsp:nvSpPr>
      <dsp:spPr>
        <a:xfrm>
          <a:off x="954646" y="1906119"/>
          <a:ext cx="252802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B003A7-89BE-40EC-8F2B-82CBEB25F576}">
      <dsp:nvSpPr>
        <dsp:cNvPr id="0" name=""/>
        <dsp:cNvSpPr/>
      </dsp:nvSpPr>
      <dsp:spPr>
        <a:xfrm>
          <a:off x="0" y="0"/>
          <a:ext cx="293633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16ABEB-4BCA-4CE0-9DC6-D61FADCCC524}">
      <dsp:nvSpPr>
        <dsp:cNvPr id="0" name=""/>
        <dsp:cNvSpPr/>
      </dsp:nvSpPr>
      <dsp:spPr>
        <a:xfrm>
          <a:off x="0" y="0"/>
          <a:ext cx="1059768" cy="38622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Останні звернення</a:t>
          </a:r>
          <a:endParaRPr lang="uk-UA" sz="15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0"/>
        <a:ext cx="1059768" cy="3862209"/>
      </dsp:txXfrm>
    </dsp:sp>
    <dsp:sp modelId="{16752B15-D577-443F-8E82-241DCFFEF1C7}">
      <dsp:nvSpPr>
        <dsp:cNvPr id="0" name=""/>
        <dsp:cNvSpPr/>
      </dsp:nvSpPr>
      <dsp:spPr>
        <a:xfrm>
          <a:off x="1094953" y="36396"/>
          <a:ext cx="1841317" cy="727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solidFill>
                <a:schemeClr val="bg1"/>
              </a:solidFill>
            </a:rPr>
            <a:t>Он-лайн монітор </a:t>
          </a:r>
          <a:r>
            <a:rPr lang="uk-UA" sz="1400" kern="1200" dirty="0" smtClean="0">
              <a:solidFill>
                <a:schemeClr val="bg1"/>
              </a:solidFill>
            </a:rPr>
            <a:t>оновлюється щохвилини</a:t>
          </a:r>
          <a:endParaRPr lang="uk-UA" sz="1400" kern="1200" dirty="0">
            <a:solidFill>
              <a:schemeClr val="bg1"/>
            </a:solidFill>
          </a:endParaRPr>
        </a:p>
      </dsp:txBody>
      <dsp:txXfrm>
        <a:off x="1094953" y="36396"/>
        <a:ext cx="1841317" cy="727935"/>
      </dsp:txXfrm>
    </dsp:sp>
    <dsp:sp modelId="{524B288D-1479-4FAF-9AB8-E15FD12FC216}">
      <dsp:nvSpPr>
        <dsp:cNvPr id="0" name=""/>
        <dsp:cNvSpPr/>
      </dsp:nvSpPr>
      <dsp:spPr>
        <a:xfrm>
          <a:off x="1059768" y="764332"/>
          <a:ext cx="187650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4843BC-64AC-4906-ACED-F84C06605287}">
      <dsp:nvSpPr>
        <dsp:cNvPr id="0" name=""/>
        <dsp:cNvSpPr/>
      </dsp:nvSpPr>
      <dsp:spPr>
        <a:xfrm>
          <a:off x="1094953" y="800729"/>
          <a:ext cx="1841317" cy="727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solidFill>
                <a:schemeClr val="bg1"/>
              </a:solidFill>
            </a:rPr>
            <a:t>Відображуються звернення за останню добу</a:t>
          </a:r>
          <a:endParaRPr lang="uk-UA" sz="1400" kern="1200" dirty="0">
            <a:solidFill>
              <a:schemeClr val="bg1"/>
            </a:solidFill>
          </a:endParaRPr>
        </a:p>
      </dsp:txBody>
      <dsp:txXfrm>
        <a:off x="1094953" y="800729"/>
        <a:ext cx="1841317" cy="727935"/>
      </dsp:txXfrm>
    </dsp:sp>
    <dsp:sp modelId="{01AD2898-1B3D-4B7B-BA68-FAC35103E6EC}">
      <dsp:nvSpPr>
        <dsp:cNvPr id="0" name=""/>
        <dsp:cNvSpPr/>
      </dsp:nvSpPr>
      <dsp:spPr>
        <a:xfrm>
          <a:off x="1059768" y="1528665"/>
          <a:ext cx="187650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85462D-32CA-437B-8616-1448DB44AB81}">
      <dsp:nvSpPr>
        <dsp:cNvPr id="0" name=""/>
        <dsp:cNvSpPr/>
      </dsp:nvSpPr>
      <dsp:spPr>
        <a:xfrm>
          <a:off x="1094953" y="1565062"/>
          <a:ext cx="1841317" cy="727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solidFill>
                <a:schemeClr val="bg1"/>
              </a:solidFill>
            </a:rPr>
            <a:t>По наведенню на звернення в приціл показує місце на карті</a:t>
          </a:r>
          <a:endParaRPr lang="uk-UA" sz="1400" kern="1200" dirty="0">
            <a:solidFill>
              <a:schemeClr val="bg1"/>
            </a:solidFill>
          </a:endParaRPr>
        </a:p>
      </dsp:txBody>
      <dsp:txXfrm>
        <a:off x="1094953" y="1565062"/>
        <a:ext cx="1841317" cy="727935"/>
      </dsp:txXfrm>
    </dsp:sp>
    <dsp:sp modelId="{01169DE6-CD6F-4641-A98E-E9BA9A3D2FD9}">
      <dsp:nvSpPr>
        <dsp:cNvPr id="0" name=""/>
        <dsp:cNvSpPr/>
      </dsp:nvSpPr>
      <dsp:spPr>
        <a:xfrm>
          <a:off x="1059768" y="2292998"/>
          <a:ext cx="187650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F862F1-E21F-4B6D-A6D3-D3A9743D6E9C}">
      <dsp:nvSpPr>
        <dsp:cNvPr id="0" name=""/>
        <dsp:cNvSpPr/>
      </dsp:nvSpPr>
      <dsp:spPr>
        <a:xfrm>
          <a:off x="1094953" y="2329394"/>
          <a:ext cx="1841317" cy="727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solidFill>
                <a:schemeClr val="bg1"/>
              </a:solidFill>
            </a:rPr>
            <a:t>Таймер часу з  останнього звернення</a:t>
          </a:r>
          <a:endParaRPr lang="uk-UA" sz="1400" kern="1200" dirty="0">
            <a:solidFill>
              <a:schemeClr val="bg1"/>
            </a:solidFill>
          </a:endParaRPr>
        </a:p>
      </dsp:txBody>
      <dsp:txXfrm>
        <a:off x="1094953" y="2329394"/>
        <a:ext cx="1841317" cy="727935"/>
      </dsp:txXfrm>
    </dsp:sp>
    <dsp:sp modelId="{5F7BE21E-6AAA-4EE1-89E0-E848B71B325C}">
      <dsp:nvSpPr>
        <dsp:cNvPr id="0" name=""/>
        <dsp:cNvSpPr/>
      </dsp:nvSpPr>
      <dsp:spPr>
        <a:xfrm>
          <a:off x="1059768" y="3057330"/>
          <a:ext cx="187650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62B9A2-9393-4A8C-B9E2-5295461D6F40}">
      <dsp:nvSpPr>
        <dsp:cNvPr id="0" name=""/>
        <dsp:cNvSpPr/>
      </dsp:nvSpPr>
      <dsp:spPr>
        <a:xfrm>
          <a:off x="1094953" y="3093727"/>
          <a:ext cx="1841317" cy="727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solidFill>
                <a:schemeClr val="bg1"/>
              </a:solidFill>
            </a:rPr>
            <a:t>По кліку відкривається картка звернення</a:t>
          </a:r>
          <a:endParaRPr lang="uk-UA" sz="1400" kern="1200" dirty="0">
            <a:solidFill>
              <a:schemeClr val="bg1"/>
            </a:solidFill>
          </a:endParaRPr>
        </a:p>
      </dsp:txBody>
      <dsp:txXfrm>
        <a:off x="1094953" y="3093727"/>
        <a:ext cx="1841317" cy="727935"/>
      </dsp:txXfrm>
    </dsp:sp>
    <dsp:sp modelId="{A543C55E-A8E2-4861-A6FA-EB524892DE06}">
      <dsp:nvSpPr>
        <dsp:cNvPr id="0" name=""/>
        <dsp:cNvSpPr/>
      </dsp:nvSpPr>
      <dsp:spPr>
        <a:xfrm>
          <a:off x="1059768" y="3821663"/>
          <a:ext cx="187650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53C464-2BEA-4498-B6A0-F18F809A2DDE}">
      <dsp:nvSpPr>
        <dsp:cNvPr id="0" name=""/>
        <dsp:cNvSpPr/>
      </dsp:nvSpPr>
      <dsp:spPr>
        <a:xfrm>
          <a:off x="0" y="0"/>
          <a:ext cx="353697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47B96E-D66C-43A8-840F-D15523D02BEB}">
      <dsp:nvSpPr>
        <dsp:cNvPr id="0" name=""/>
        <dsp:cNvSpPr/>
      </dsp:nvSpPr>
      <dsp:spPr>
        <a:xfrm>
          <a:off x="0" y="0"/>
          <a:ext cx="963243" cy="29844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Сторінка «Було-Стало»</a:t>
          </a:r>
          <a:endParaRPr lang="uk-UA" sz="15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0"/>
        <a:ext cx="963243" cy="2984456"/>
      </dsp:txXfrm>
    </dsp:sp>
    <dsp:sp modelId="{B8DFBF0C-2EC7-4698-9422-34FD439AA397}">
      <dsp:nvSpPr>
        <dsp:cNvPr id="0" name=""/>
        <dsp:cNvSpPr/>
      </dsp:nvSpPr>
      <dsp:spPr>
        <a:xfrm>
          <a:off x="1011479" y="35083"/>
          <a:ext cx="2524358" cy="7016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solidFill>
                <a:schemeClr val="bg1"/>
              </a:solidFill>
            </a:rPr>
            <a:t>Відображує вибрані звернення із фотофіксацією до та після виконання робіт</a:t>
          </a:r>
          <a:endParaRPr lang="uk-UA" sz="1400" kern="1200" dirty="0">
            <a:solidFill>
              <a:schemeClr val="bg1"/>
            </a:solidFill>
          </a:endParaRPr>
        </a:p>
      </dsp:txBody>
      <dsp:txXfrm>
        <a:off x="1011479" y="35083"/>
        <a:ext cx="2524358" cy="701667"/>
      </dsp:txXfrm>
    </dsp:sp>
    <dsp:sp modelId="{119F76AE-2F99-4849-8DBD-BD443707CCA4}">
      <dsp:nvSpPr>
        <dsp:cNvPr id="0" name=""/>
        <dsp:cNvSpPr/>
      </dsp:nvSpPr>
      <dsp:spPr>
        <a:xfrm>
          <a:off x="963243" y="736751"/>
          <a:ext cx="257259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089DA5-4113-46AD-9D8F-27466ACBD2C0}">
      <dsp:nvSpPr>
        <dsp:cNvPr id="0" name=""/>
        <dsp:cNvSpPr/>
      </dsp:nvSpPr>
      <dsp:spPr>
        <a:xfrm>
          <a:off x="1011479" y="771834"/>
          <a:ext cx="2524358" cy="7016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solidFill>
                <a:schemeClr val="bg1"/>
              </a:solidFill>
            </a:rPr>
            <a:t>По кліку на заголовку відкривається картка звернення</a:t>
          </a:r>
          <a:endParaRPr lang="uk-UA" sz="1400" kern="1200" dirty="0">
            <a:solidFill>
              <a:schemeClr val="bg1"/>
            </a:solidFill>
          </a:endParaRPr>
        </a:p>
      </dsp:txBody>
      <dsp:txXfrm>
        <a:off x="1011479" y="771834"/>
        <a:ext cx="2524358" cy="701667"/>
      </dsp:txXfrm>
    </dsp:sp>
    <dsp:sp modelId="{71186903-2D20-4238-A259-AD3CC69B9325}">
      <dsp:nvSpPr>
        <dsp:cNvPr id="0" name=""/>
        <dsp:cNvSpPr/>
      </dsp:nvSpPr>
      <dsp:spPr>
        <a:xfrm>
          <a:off x="963243" y="1473502"/>
          <a:ext cx="257259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71ED57-3972-4EA8-966F-E9EA4E5CB57B}">
      <dsp:nvSpPr>
        <dsp:cNvPr id="0" name=""/>
        <dsp:cNvSpPr/>
      </dsp:nvSpPr>
      <dsp:spPr>
        <a:xfrm>
          <a:off x="1011479" y="1508585"/>
          <a:ext cx="2524358" cy="7016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solidFill>
                <a:schemeClr val="bg1"/>
              </a:solidFill>
            </a:rPr>
            <a:t>Елемент вибору періоду фільтрує результати</a:t>
          </a:r>
          <a:endParaRPr lang="uk-UA" sz="1400" kern="1200" dirty="0">
            <a:solidFill>
              <a:schemeClr val="bg1"/>
            </a:solidFill>
          </a:endParaRPr>
        </a:p>
      </dsp:txBody>
      <dsp:txXfrm>
        <a:off x="1011479" y="1508585"/>
        <a:ext cx="2524358" cy="701667"/>
      </dsp:txXfrm>
    </dsp:sp>
    <dsp:sp modelId="{B1060E8E-45B8-4089-BA10-7F5402399F19}">
      <dsp:nvSpPr>
        <dsp:cNvPr id="0" name=""/>
        <dsp:cNvSpPr/>
      </dsp:nvSpPr>
      <dsp:spPr>
        <a:xfrm>
          <a:off x="963243" y="2210253"/>
          <a:ext cx="257259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E3B643-1B4E-4DE1-A26E-33EF624FF498}">
      <dsp:nvSpPr>
        <dsp:cNvPr id="0" name=""/>
        <dsp:cNvSpPr/>
      </dsp:nvSpPr>
      <dsp:spPr>
        <a:xfrm>
          <a:off x="1011479" y="2245336"/>
          <a:ext cx="2524358" cy="7016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solidFill>
                <a:schemeClr val="bg1"/>
              </a:solidFill>
            </a:rPr>
            <a:t>Для вибору звернень реалізовано інтерфейс у «</a:t>
          </a:r>
          <a:r>
            <a:rPr lang="en-US" sz="1400" kern="1200" dirty="0" smtClean="0">
              <a:solidFill>
                <a:schemeClr val="bg1"/>
              </a:solidFill>
            </a:rPr>
            <a:t>VisualService</a:t>
          </a:r>
          <a:r>
            <a:rPr lang="uk-UA" sz="1400" kern="1200" dirty="0" smtClean="0">
              <a:solidFill>
                <a:schemeClr val="bg1"/>
              </a:solidFill>
            </a:rPr>
            <a:t>»</a:t>
          </a:r>
          <a:endParaRPr lang="uk-UA" sz="1400" kern="1200" dirty="0">
            <a:solidFill>
              <a:schemeClr val="bg1"/>
            </a:solidFill>
          </a:endParaRPr>
        </a:p>
      </dsp:txBody>
      <dsp:txXfrm>
        <a:off x="1011479" y="2245336"/>
        <a:ext cx="2524358" cy="701667"/>
      </dsp:txXfrm>
    </dsp:sp>
    <dsp:sp modelId="{ED77F97E-4A63-4AD2-944A-965B5BFFF217}">
      <dsp:nvSpPr>
        <dsp:cNvPr id="0" name=""/>
        <dsp:cNvSpPr/>
      </dsp:nvSpPr>
      <dsp:spPr>
        <a:xfrm>
          <a:off x="963243" y="2947004"/>
          <a:ext cx="257259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15D65B-148F-49A5-83C9-AF78C6412292}">
      <dsp:nvSpPr>
        <dsp:cNvPr id="0" name=""/>
        <dsp:cNvSpPr/>
      </dsp:nvSpPr>
      <dsp:spPr>
        <a:xfrm>
          <a:off x="0" y="0"/>
          <a:ext cx="359484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84B927-3937-42AA-A4BA-240BA4ED0725}">
      <dsp:nvSpPr>
        <dsp:cNvPr id="0" name=""/>
        <dsp:cNvSpPr/>
      </dsp:nvSpPr>
      <dsp:spPr>
        <a:xfrm>
          <a:off x="0" y="0"/>
          <a:ext cx="1072144" cy="23561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Статистика</a:t>
          </a:r>
          <a:endParaRPr lang="uk-UA" sz="15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0"/>
        <a:ext cx="1072144" cy="2356137"/>
      </dsp:txXfrm>
    </dsp:sp>
    <dsp:sp modelId="{92F9AB8A-A8BE-475F-BE30-7A52146083C2}">
      <dsp:nvSpPr>
        <dsp:cNvPr id="0" name=""/>
        <dsp:cNvSpPr/>
      </dsp:nvSpPr>
      <dsp:spPr>
        <a:xfrm>
          <a:off x="1119431" y="57810"/>
          <a:ext cx="2474722" cy="10241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solidFill>
                <a:schemeClr val="bg1"/>
              </a:solidFill>
            </a:rPr>
            <a:t>Статистика призначена відобразити результат роботи контакт-центру в цифрах та </a:t>
          </a:r>
          <a:r>
            <a:rPr lang="uk-UA" sz="1400" kern="1200" dirty="0" smtClean="0">
              <a:solidFill>
                <a:schemeClr val="bg1"/>
              </a:solidFill>
            </a:rPr>
            <a:t>діаграмах</a:t>
          </a:r>
          <a:endParaRPr lang="uk-UA" sz="1400" kern="1200" dirty="0">
            <a:solidFill>
              <a:schemeClr val="bg1"/>
            </a:solidFill>
          </a:endParaRPr>
        </a:p>
      </dsp:txBody>
      <dsp:txXfrm>
        <a:off x="1119431" y="57810"/>
        <a:ext cx="2474722" cy="1024159"/>
      </dsp:txXfrm>
    </dsp:sp>
    <dsp:sp modelId="{F7165424-5ADA-4631-975A-F1119EBCCD15}">
      <dsp:nvSpPr>
        <dsp:cNvPr id="0" name=""/>
        <dsp:cNvSpPr/>
      </dsp:nvSpPr>
      <dsp:spPr>
        <a:xfrm>
          <a:off x="1072144" y="1081969"/>
          <a:ext cx="252200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02CFAC-3CD2-4B07-8FCA-4B12FD8F7FCA}">
      <dsp:nvSpPr>
        <dsp:cNvPr id="0" name=""/>
        <dsp:cNvSpPr/>
      </dsp:nvSpPr>
      <dsp:spPr>
        <a:xfrm>
          <a:off x="1119431" y="1139780"/>
          <a:ext cx="2474722" cy="11562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 smtClean="0">
              <a:solidFill>
                <a:schemeClr val="bg1"/>
              </a:solidFill>
            </a:rPr>
            <a:t>Елемент вибору періоду наперед задані варіанти: сьогодні, 7 днів, місяць, рік.</a:t>
          </a:r>
          <a:endParaRPr lang="uk-UA" sz="1400" kern="1200" dirty="0">
            <a:solidFill>
              <a:schemeClr val="bg1"/>
            </a:solidFill>
          </a:endParaRPr>
        </a:p>
      </dsp:txBody>
      <dsp:txXfrm>
        <a:off x="1119431" y="1139780"/>
        <a:ext cx="2474722" cy="1156209"/>
      </dsp:txXfrm>
    </dsp:sp>
    <dsp:sp modelId="{2061FD81-1A19-43C0-AF87-351505F0BCFD}">
      <dsp:nvSpPr>
        <dsp:cNvPr id="0" name=""/>
        <dsp:cNvSpPr/>
      </dsp:nvSpPr>
      <dsp:spPr>
        <a:xfrm>
          <a:off x="1072144" y="2295989"/>
          <a:ext cx="252200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60D284-C84A-40BC-B677-26E9D2D60452}" type="datetimeFigureOut">
              <a:rPr lang="uk-UA" smtClean="0"/>
              <a:t>12.12.2019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6AFA1D-E835-4150-8ECB-E062FD51EE8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13802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uk-UA" smtClean="0"/>
              <a:t>Зразок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smtClean="0"/>
              <a:pPr/>
              <a:t>12/12/2019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‹№›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314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smtClean="0"/>
              <a:pPr/>
              <a:t>12/12/2019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120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smtClean="0"/>
              <a:pPr/>
              <a:t>12/12/2019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653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smtClean="0"/>
              <a:pPr/>
              <a:t>12/12/2019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763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озділ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smtClean="0"/>
              <a:pPr/>
              <a:t>12/12/2019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‹№›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1537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smtClean="0"/>
              <a:pPr/>
              <a:t>12/12/2019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43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smtClean="0"/>
              <a:pPr/>
              <a:t>12/12/2019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086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smtClean="0"/>
              <a:pPr/>
              <a:t>12/12/2019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130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smtClean="0"/>
              <a:pPr/>
              <a:t>12/12/2019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444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smtClean="0"/>
              <a:pPr/>
              <a:t>12/12/2019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694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smtClean="0"/>
              <a:pPr/>
              <a:t>12/12/2019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252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smtClean="0"/>
              <a:pPr/>
              <a:t>12/12/2019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‹№›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4741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diagramLayout" Target="../diagrams/layout1.xml"/><Relationship Id="rId7" Type="http://schemas.openxmlformats.org/officeDocument/2006/relationships/image" Target="../media/image2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11" Type="http://schemas.openxmlformats.org/officeDocument/2006/relationships/image" Target="../media/image6.jpg"/><Relationship Id="rId5" Type="http://schemas.openxmlformats.org/officeDocument/2006/relationships/diagramColors" Target="../diagrams/colors1.xml"/><Relationship Id="rId10" Type="http://schemas.openxmlformats.org/officeDocument/2006/relationships/image" Target="../media/image5.jp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33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35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36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38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jpeg"/><Relationship Id="rId9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7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10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openxmlformats.org/officeDocument/2006/relationships/image" Target="cid:asor_1475143830643MVlNh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cid:asor_1475142699763b8xhk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uk-UA" sz="60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Контакт-центр</a:t>
            </a:r>
            <a:br>
              <a:rPr lang="uk-UA" sz="6000" dirty="0" smtClean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uk-UA" sz="60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15-80</a:t>
            </a:r>
            <a:endParaRPr lang="uk-UA" sz="60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Пі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uk-UA" b="1" dirty="0" smtClean="0">
                <a:solidFill>
                  <a:schemeClr val="tx1"/>
                </a:solidFill>
                <a:latin typeface="+mn-lt"/>
              </a:rPr>
              <a:t>Програмно-апаратний комплекс реєстрації звернень мешканців міста</a:t>
            </a:r>
            <a:endParaRPr lang="uk-UA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Підзаголовок 2"/>
          <p:cNvSpPr txBox="1">
            <a:spLocks/>
          </p:cNvSpPr>
          <p:nvPr/>
        </p:nvSpPr>
        <p:spPr>
          <a:xfrm>
            <a:off x="1097280" y="5325035"/>
            <a:ext cx="9582912" cy="92880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uk-UA" sz="1800" cap="non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Доповідач: Євчин Руслан Миронович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uk-UA" sz="1800" cap="non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ТОВ «Техноінфософт»</a:t>
            </a:r>
            <a:br>
              <a:rPr lang="uk-UA" sz="1800" cap="non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1800" cap="non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Івано-Франківськ, 2019рік</a:t>
            </a:r>
            <a:endParaRPr lang="uk-UA" sz="1800" cap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97280" y="6435466"/>
            <a:ext cx="800977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</a:pPr>
            <a:r>
              <a:rPr lang="uk-UA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Контакт-центр</a:t>
            </a:r>
            <a:endParaRPr lang="uk-UA" sz="2000" spc="1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40255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99" y="594359"/>
            <a:ext cx="3514165" cy="624841"/>
          </a:xfrm>
        </p:spPr>
        <p:txBody>
          <a:bodyPr>
            <a:noAutofit/>
          </a:bodyPr>
          <a:lstStyle/>
          <a:p>
            <a:r>
              <a:rPr lang="uk-UA" sz="2800" b="1" dirty="0" smtClean="0">
                <a:solidFill>
                  <a:schemeClr val="bg1"/>
                </a:solidFill>
                <a:latin typeface="+mn-lt"/>
              </a:rPr>
              <a:t>Реєстрація звернення</a:t>
            </a:r>
            <a:endParaRPr lang="uk-UA" sz="2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457199" y="1399823"/>
            <a:ext cx="3404507" cy="4905382"/>
          </a:xfrm>
        </p:spPr>
        <p:txBody>
          <a:bodyPr>
            <a:noAutofit/>
          </a:bodyPr>
          <a:lstStyle/>
          <a:p>
            <a:pPr>
              <a:spcBef>
                <a:spcPts val="800"/>
              </a:spcBef>
            </a:pPr>
            <a:r>
              <a:rPr lang="uk-UA" b="1" dirty="0" smtClean="0">
                <a:solidFill>
                  <a:schemeClr val="bg1"/>
                </a:solidFill>
              </a:rPr>
              <a:t>Зміст звернення:</a:t>
            </a:r>
            <a:r>
              <a:rPr lang="uk-UA" dirty="0" smtClean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uk-UA" dirty="0">
                <a:solidFill>
                  <a:schemeClr val="bg1"/>
                </a:solidFill>
              </a:rPr>
              <a:t>з</a:t>
            </a:r>
            <a:r>
              <a:rPr lang="uk-UA" dirty="0" smtClean="0">
                <a:solidFill>
                  <a:schemeClr val="bg1"/>
                </a:solidFill>
              </a:rPr>
              <a:t>аписати короткий зміст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uk-UA" dirty="0" smtClean="0">
                <a:solidFill>
                  <a:schemeClr val="bg1"/>
                </a:solidFill>
              </a:rPr>
              <a:t>вибирати категорію питання 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uk-UA" dirty="0" smtClean="0">
                <a:solidFill>
                  <a:schemeClr val="bg1"/>
                </a:solidFill>
              </a:rPr>
              <a:t>з каталогу відповідно до категорії питання підбирається виконавець робіт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uk-UA" dirty="0">
                <a:solidFill>
                  <a:schemeClr val="bg1"/>
                </a:solidFill>
              </a:rPr>
              <a:t>а</a:t>
            </a:r>
            <a:r>
              <a:rPr lang="uk-UA" dirty="0" smtClean="0">
                <a:solidFill>
                  <a:schemeClr val="bg1"/>
                </a:solidFill>
              </a:rPr>
              <a:t>втоматично проставля</a:t>
            </a:r>
            <a:r>
              <a:rPr lang="uk-UA" dirty="0">
                <a:solidFill>
                  <a:schemeClr val="bg1"/>
                </a:solidFill>
              </a:rPr>
              <a:t>є</a:t>
            </a:r>
            <a:r>
              <a:rPr lang="uk-UA" dirty="0" smtClean="0">
                <a:solidFill>
                  <a:schemeClr val="bg1"/>
                </a:solidFill>
              </a:rPr>
              <a:t>ться контрольний термін виконання</a:t>
            </a:r>
          </a:p>
          <a:p>
            <a:pPr>
              <a:spcBef>
                <a:spcPts val="800"/>
              </a:spcBef>
            </a:pPr>
            <a:r>
              <a:rPr lang="uk-UA" b="1" dirty="0" smtClean="0">
                <a:solidFill>
                  <a:schemeClr val="bg1"/>
                </a:solidFill>
              </a:rPr>
              <a:t>В режимі внесення звернення є можливість: 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uk-UA" dirty="0" smtClean="0">
                <a:solidFill>
                  <a:schemeClr val="bg1"/>
                </a:solidFill>
              </a:rPr>
              <a:t>перегляду </a:t>
            </a:r>
            <a:r>
              <a:rPr lang="uk-UA" dirty="0">
                <a:solidFill>
                  <a:schemeClr val="bg1"/>
                </a:solidFill>
              </a:rPr>
              <a:t>попередніх звернень мешканця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uk-UA" dirty="0" smtClean="0">
                <a:solidFill>
                  <a:schemeClr val="bg1"/>
                </a:solidFill>
              </a:rPr>
              <a:t>перегляду звернень інших мешканців будинку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uk-UA" dirty="0" smtClean="0">
                <a:solidFill>
                  <a:schemeClr val="bg1"/>
                </a:solidFill>
              </a:rPr>
              <a:t>перегляду оголошень підприємств муніципального порталу що стосуються будинку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2323" y="6473279"/>
            <a:ext cx="3214947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</a:pPr>
            <a:r>
              <a:rPr lang="uk-UA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Контакт-центр </a:t>
            </a:r>
            <a:r>
              <a:rPr lang="en-US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15-80</a:t>
            </a:r>
            <a:endParaRPr lang="uk-UA" sz="2000" spc="1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9270" y="96508"/>
            <a:ext cx="7818231" cy="4708574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0540" y="3684895"/>
            <a:ext cx="4512328" cy="308401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7099083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6870" y="815790"/>
            <a:ext cx="3200400" cy="956535"/>
          </a:xfrm>
        </p:spPr>
        <p:txBody>
          <a:bodyPr>
            <a:noAutofit/>
          </a:bodyPr>
          <a:lstStyle/>
          <a:p>
            <a:r>
              <a:rPr lang="uk-UA" sz="3000" b="1" dirty="0" smtClean="0">
                <a:solidFill>
                  <a:schemeClr val="bg1"/>
                </a:solidFill>
                <a:latin typeface="+mn-lt"/>
              </a:rPr>
              <a:t>Звернення на карті</a:t>
            </a:r>
            <a:endParaRPr lang="uk-UA" sz="3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457199" y="2061404"/>
            <a:ext cx="3404507" cy="4288625"/>
          </a:xfrm>
        </p:spPr>
        <p:txBody>
          <a:bodyPr>
            <a:noAutofit/>
          </a:bodyPr>
          <a:lstStyle/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uk-UA" dirty="0" smtClean="0">
                <a:solidFill>
                  <a:schemeClr val="bg1"/>
                </a:solidFill>
              </a:rPr>
              <a:t>Якщо звернення стосується місця проживання мешканця то фіксуються координати будинку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uk-UA" dirty="0" smtClean="0">
                <a:solidFill>
                  <a:schemeClr val="bg1"/>
                </a:solidFill>
              </a:rPr>
              <a:t>Якщо </a:t>
            </a:r>
            <a:r>
              <a:rPr lang="uk-UA" dirty="0">
                <a:solidFill>
                  <a:schemeClr val="bg1"/>
                </a:solidFill>
              </a:rPr>
              <a:t>питання стосується об’єктів </a:t>
            </a:r>
            <a:r>
              <a:rPr lang="uk-UA" dirty="0" smtClean="0">
                <a:solidFill>
                  <a:schemeClr val="bg1"/>
                </a:solidFill>
              </a:rPr>
              <a:t>інфраструктури міста, </a:t>
            </a:r>
            <a:r>
              <a:rPr lang="uk-UA" dirty="0">
                <a:solidFill>
                  <a:schemeClr val="bg1"/>
                </a:solidFill>
              </a:rPr>
              <a:t>то на </a:t>
            </a:r>
            <a:r>
              <a:rPr lang="uk-UA" dirty="0" smtClean="0">
                <a:solidFill>
                  <a:schemeClr val="bg1"/>
                </a:solidFill>
              </a:rPr>
              <a:t>карті оператор може його точно визначити.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uk-UA" dirty="0" smtClean="0">
                <a:solidFill>
                  <a:schemeClr val="bg1"/>
                </a:solidFill>
              </a:rPr>
              <a:t>Координати проблемної точки мешканець може позначити самостійно коли подає звернення з мобільного додатку або з персонального кабінету </a:t>
            </a:r>
            <a:r>
              <a:rPr lang="en-US" dirty="0" smtClean="0">
                <a:solidFill>
                  <a:schemeClr val="bg1"/>
                </a:solidFill>
              </a:rPr>
              <a:t>web </a:t>
            </a:r>
            <a:r>
              <a:rPr lang="uk-UA" dirty="0" smtClean="0">
                <a:solidFill>
                  <a:schemeClr val="bg1"/>
                </a:solidFill>
              </a:rPr>
              <a:t>порталу</a:t>
            </a:r>
          </a:p>
          <a:p>
            <a:pPr>
              <a:spcBef>
                <a:spcPts val="800"/>
              </a:spcBef>
            </a:pPr>
            <a:endParaRPr lang="uk-UA" dirty="0">
              <a:solidFill>
                <a:schemeClr val="bg1"/>
              </a:solidFill>
            </a:endParaRPr>
          </a:p>
          <a:p>
            <a:pPr>
              <a:spcBef>
                <a:spcPts val="800"/>
              </a:spcBef>
            </a:pP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2323" y="6473279"/>
            <a:ext cx="3214947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</a:pPr>
            <a:r>
              <a:rPr lang="uk-UA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Контакт-центр </a:t>
            </a:r>
            <a:r>
              <a:rPr lang="en-US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15-80</a:t>
            </a:r>
            <a:endParaRPr lang="uk-UA" sz="2000" spc="10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5010" y="316089"/>
            <a:ext cx="8054412" cy="637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6992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2323" y="86359"/>
            <a:ext cx="3514165" cy="780617"/>
          </a:xfrm>
        </p:spPr>
        <p:txBody>
          <a:bodyPr>
            <a:noAutofit/>
          </a:bodyPr>
          <a:lstStyle/>
          <a:p>
            <a:r>
              <a:rPr lang="uk-UA" sz="2800" b="1" dirty="0" smtClean="0">
                <a:solidFill>
                  <a:schemeClr val="bg1"/>
                </a:solidFill>
                <a:latin typeface="+mn-lt"/>
              </a:rPr>
              <a:t>Контроль за виконанням робіт</a:t>
            </a:r>
            <a:endParaRPr lang="uk-UA" sz="2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457199" y="866976"/>
            <a:ext cx="3404507" cy="5438229"/>
          </a:xfrm>
        </p:spPr>
        <p:txBody>
          <a:bodyPr>
            <a:noAutofit/>
          </a:bodyPr>
          <a:lstStyle/>
          <a:p>
            <a:pPr>
              <a:spcBef>
                <a:spcPts val="800"/>
              </a:spcBef>
            </a:pPr>
            <a:r>
              <a:rPr lang="uk-UA" b="1" dirty="0" smtClean="0">
                <a:solidFill>
                  <a:schemeClr val="bg1"/>
                </a:solidFill>
              </a:rPr>
              <a:t>Автоматичні </a:t>
            </a:r>
            <a:r>
              <a:rPr lang="uk-UA" b="1" dirty="0" err="1" smtClean="0">
                <a:solidFill>
                  <a:schemeClr val="bg1"/>
                </a:solidFill>
              </a:rPr>
              <a:t>обзвони</a:t>
            </a:r>
            <a:r>
              <a:rPr lang="uk-UA" b="1" dirty="0" smtClean="0">
                <a:solidFill>
                  <a:schemeClr val="bg1"/>
                </a:solidFill>
              </a:rPr>
              <a:t>:</a:t>
            </a:r>
            <a:r>
              <a:rPr lang="uk-UA" dirty="0" smtClean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uk-UA" dirty="0" smtClean="0">
                <a:solidFill>
                  <a:schemeClr val="bg1"/>
                </a:solidFill>
              </a:rPr>
              <a:t>Налаштовано голосові повідомлення для кожного виду перевірки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uk-UA" dirty="0" smtClean="0">
                <a:solidFill>
                  <a:schemeClr val="bg1"/>
                </a:solidFill>
              </a:rPr>
              <a:t>Щодня, за графіком, служба автоматичних </a:t>
            </a:r>
            <a:r>
              <a:rPr lang="uk-UA" dirty="0" err="1" smtClean="0">
                <a:solidFill>
                  <a:schemeClr val="bg1"/>
                </a:solidFill>
              </a:rPr>
              <a:t>обзвонів</a:t>
            </a:r>
            <a:r>
              <a:rPr lang="uk-UA" dirty="0" smtClean="0">
                <a:solidFill>
                  <a:schemeClr val="bg1"/>
                </a:solidFill>
              </a:rPr>
              <a:t> опитує мешканців з метою оцінки якості виконання робіт по їх зверненнях</a:t>
            </a:r>
          </a:p>
          <a:p>
            <a:pPr>
              <a:spcBef>
                <a:spcPts val="800"/>
              </a:spcBef>
            </a:pPr>
            <a:r>
              <a:rPr lang="uk-UA" b="1" dirty="0" smtClean="0">
                <a:solidFill>
                  <a:schemeClr val="bg1"/>
                </a:solidFill>
              </a:rPr>
              <a:t>Інші способи оцінки якості робіт: 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uk-UA" dirty="0" smtClean="0">
                <a:solidFill>
                  <a:schemeClr val="bg1"/>
                </a:solidFill>
              </a:rPr>
              <a:t>Керівником служби формуються завдання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uk-UA" dirty="0" err="1" smtClean="0">
                <a:solidFill>
                  <a:schemeClr val="bg1"/>
                </a:solidFill>
              </a:rPr>
              <a:t>обзвонів</a:t>
            </a:r>
            <a:r>
              <a:rPr lang="uk-UA" dirty="0" smtClean="0">
                <a:solidFill>
                  <a:schemeClr val="bg1"/>
                </a:solidFill>
              </a:rPr>
              <a:t> для працівників</a:t>
            </a:r>
            <a:endParaRPr lang="uk-UA" dirty="0">
              <a:solidFill>
                <a:schemeClr val="bg1"/>
              </a:solidFill>
            </a:endParaRP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E-Mail </a:t>
            </a:r>
            <a:r>
              <a:rPr lang="uk-UA" dirty="0" smtClean="0">
                <a:solidFill>
                  <a:schemeClr val="bg1"/>
                </a:solidFill>
              </a:rPr>
              <a:t>або СМС повідомлення надсилаються після проставлення дати виконання робіт із запрошенням оцінити їх якість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uk-UA" dirty="0" smtClean="0">
                <a:solidFill>
                  <a:schemeClr val="bg1"/>
                </a:solidFill>
              </a:rPr>
              <a:t>Мешканець самостійно підтверджує або спростовує факт виконання робіт в мобільному додатку або на </a:t>
            </a:r>
            <a:r>
              <a:rPr lang="en-US" dirty="0" smtClean="0">
                <a:solidFill>
                  <a:schemeClr val="bg1"/>
                </a:solidFill>
              </a:rPr>
              <a:t>web </a:t>
            </a:r>
            <a:r>
              <a:rPr lang="uk-UA" dirty="0" smtClean="0">
                <a:solidFill>
                  <a:schemeClr val="bg1"/>
                </a:solidFill>
              </a:rPr>
              <a:t>порталі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uk-UA" dirty="0" smtClean="0">
                <a:solidFill>
                  <a:schemeClr val="bg1"/>
                </a:solidFill>
              </a:rPr>
              <a:t>У випадку не підтвердження завдання виконавцю створюється завдання повторно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2323" y="6473279"/>
            <a:ext cx="3214947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</a:pPr>
            <a:r>
              <a:rPr lang="uk-UA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Контакт-центр </a:t>
            </a:r>
            <a:r>
              <a:rPr lang="en-US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15-80</a:t>
            </a:r>
            <a:endParaRPr lang="uk-UA" sz="2000" spc="10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9505" y="247458"/>
            <a:ext cx="7997339" cy="632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3480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2323" y="183877"/>
            <a:ext cx="3155576" cy="948691"/>
          </a:xfrm>
        </p:spPr>
        <p:txBody>
          <a:bodyPr>
            <a:noAutofit/>
          </a:bodyPr>
          <a:lstStyle/>
          <a:p>
            <a:r>
              <a:rPr lang="uk-UA" sz="3000" b="1" dirty="0" smtClean="0">
                <a:solidFill>
                  <a:schemeClr val="bg1"/>
                </a:solidFill>
                <a:latin typeface="+mn-lt"/>
              </a:rPr>
              <a:t>Контроль термінів виконання</a:t>
            </a:r>
            <a:endParaRPr lang="uk-UA" sz="3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161365" y="1228165"/>
            <a:ext cx="3281083" cy="4691557"/>
          </a:xfrm>
        </p:spPr>
        <p:txBody>
          <a:bodyPr>
            <a:noAutofit/>
          </a:bodyPr>
          <a:lstStyle/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uk-UA" dirty="0">
                <a:solidFill>
                  <a:schemeClr val="bg1"/>
                </a:solidFill>
              </a:rPr>
              <a:t>Програмою передбачено кожній категорії питання свій термін </a:t>
            </a:r>
            <a:r>
              <a:rPr lang="uk-UA" dirty="0" smtClean="0">
                <a:solidFill>
                  <a:schemeClr val="bg1"/>
                </a:solidFill>
              </a:rPr>
              <a:t>виконання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uk-UA" dirty="0" smtClean="0">
                <a:solidFill>
                  <a:schemeClr val="bg1"/>
                </a:solidFill>
              </a:rPr>
              <a:t>Щодня автоматично </a:t>
            </a:r>
            <a:r>
              <a:rPr lang="uk-UA" dirty="0">
                <a:solidFill>
                  <a:schemeClr val="bg1"/>
                </a:solidFill>
              </a:rPr>
              <a:t>складається перелік </a:t>
            </a:r>
            <a:r>
              <a:rPr lang="uk-UA" dirty="0" err="1">
                <a:solidFill>
                  <a:schemeClr val="bg1"/>
                </a:solidFill>
              </a:rPr>
              <a:t>протермінованих</a:t>
            </a:r>
            <a:r>
              <a:rPr lang="uk-UA" dirty="0">
                <a:solidFill>
                  <a:schemeClr val="bg1"/>
                </a:solidFill>
              </a:rPr>
              <a:t> звернень, який направляється електронною поштою </a:t>
            </a:r>
            <a:r>
              <a:rPr lang="uk-UA" dirty="0" smtClean="0">
                <a:solidFill>
                  <a:schemeClr val="bg1"/>
                </a:solidFill>
              </a:rPr>
              <a:t>виконавцю </a:t>
            </a:r>
            <a:r>
              <a:rPr lang="uk-UA" dirty="0">
                <a:solidFill>
                  <a:schemeClr val="bg1"/>
                </a:solidFill>
              </a:rPr>
              <a:t>для </a:t>
            </a:r>
            <a:r>
              <a:rPr lang="uk-UA" dirty="0" smtClean="0">
                <a:solidFill>
                  <a:schemeClr val="bg1"/>
                </a:solidFill>
              </a:rPr>
              <a:t>попередження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uk-UA" dirty="0" smtClean="0">
                <a:solidFill>
                  <a:schemeClr val="bg1"/>
                </a:solidFill>
              </a:rPr>
              <a:t>Виконання робіт може бути заплановано на контрольований довідником категорій питання, термін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2323" y="6473279"/>
            <a:ext cx="3214947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</a:pPr>
            <a:r>
              <a:rPr lang="uk-UA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Контакт-центр </a:t>
            </a:r>
            <a:r>
              <a:rPr lang="en-US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15-80</a:t>
            </a:r>
            <a:endParaRPr lang="uk-UA" sz="2000" spc="10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2448" y="1132568"/>
            <a:ext cx="8603989" cy="517263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8540425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99" y="594359"/>
            <a:ext cx="3469341" cy="948691"/>
          </a:xfrm>
        </p:spPr>
        <p:txBody>
          <a:bodyPr>
            <a:noAutofit/>
          </a:bodyPr>
          <a:lstStyle/>
          <a:p>
            <a:r>
              <a:rPr lang="uk-UA" sz="2200" b="1" dirty="0" smtClean="0">
                <a:solidFill>
                  <a:schemeClr val="bg1"/>
                </a:solidFill>
                <a:latin typeface="+mn-lt"/>
              </a:rPr>
              <a:t>Кількість </a:t>
            </a:r>
            <a:r>
              <a:rPr lang="uk-UA" sz="2200" b="1" dirty="0" err="1" smtClean="0">
                <a:solidFill>
                  <a:schemeClr val="bg1"/>
                </a:solidFill>
                <a:latin typeface="+mn-lt"/>
              </a:rPr>
              <a:t>протермінованих</a:t>
            </a:r>
            <a:r>
              <a:rPr lang="uk-UA" sz="2200" b="1" dirty="0" smtClean="0">
                <a:solidFill>
                  <a:schemeClr val="bg1"/>
                </a:solidFill>
                <a:latin typeface="+mn-lt"/>
              </a:rPr>
              <a:t> звернень</a:t>
            </a:r>
            <a:endParaRPr lang="uk-UA" sz="2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457199" y="2016579"/>
            <a:ext cx="3404507" cy="4288625"/>
          </a:xfrm>
        </p:spPr>
        <p:txBody>
          <a:bodyPr>
            <a:noAutofit/>
          </a:bodyPr>
          <a:lstStyle/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uk-UA" dirty="0" smtClean="0">
                <a:solidFill>
                  <a:schemeClr val="bg1"/>
                </a:solidFill>
              </a:rPr>
              <a:t>Розсилка цього та інших звітів здійснюється автоматично за графіком групі відповідальних осіб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uk-UA" dirty="0" smtClean="0">
                <a:solidFill>
                  <a:schemeClr val="bg1"/>
                </a:solidFill>
              </a:rPr>
              <a:t>Аналогічні звіти можуть формувати виконавці робіт на </a:t>
            </a:r>
            <a:r>
              <a:rPr lang="en-US" dirty="0" smtClean="0">
                <a:solidFill>
                  <a:schemeClr val="bg1"/>
                </a:solidFill>
              </a:rPr>
              <a:t>web </a:t>
            </a:r>
            <a:r>
              <a:rPr lang="uk-UA" dirty="0" smtClean="0">
                <a:solidFill>
                  <a:schemeClr val="bg1"/>
                </a:solidFill>
              </a:rPr>
              <a:t>порталі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2323" y="6473279"/>
            <a:ext cx="3214947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</a:pPr>
            <a:r>
              <a:rPr lang="uk-UA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Контакт-центр </a:t>
            </a:r>
            <a:r>
              <a:rPr lang="en-US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15-80</a:t>
            </a:r>
            <a:endParaRPr lang="uk-UA" sz="2000" spc="10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6592" y="35860"/>
            <a:ext cx="6416934" cy="675938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3747091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2323" y="404446"/>
            <a:ext cx="3200400" cy="930535"/>
          </a:xfrm>
        </p:spPr>
        <p:txBody>
          <a:bodyPr>
            <a:noAutofit/>
          </a:bodyPr>
          <a:lstStyle/>
          <a:p>
            <a:r>
              <a:rPr lang="uk-UA" sz="3000" b="1" dirty="0" smtClean="0">
                <a:solidFill>
                  <a:schemeClr val="bg1"/>
                </a:solidFill>
                <a:latin typeface="+mn-lt"/>
              </a:rPr>
              <a:t>Статистика роботи контакт-центру</a:t>
            </a:r>
            <a:endParaRPr lang="uk-UA" sz="3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452323" y="1506071"/>
            <a:ext cx="3200400" cy="4643717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uk-UA" sz="1600" b="1" dirty="0" smtClean="0">
                <a:solidFill>
                  <a:schemeClr val="bg1"/>
                </a:solidFill>
              </a:rPr>
              <a:t>Звіт призначений оцінити роботу контакт-центру по заданих ключових показниках ефективності: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dirty="0">
                <a:solidFill>
                  <a:schemeClr val="bg1"/>
                </a:solidFill>
              </a:rPr>
              <a:t>П</a:t>
            </a:r>
            <a:r>
              <a:rPr lang="uk-UA" dirty="0" smtClean="0">
                <a:solidFill>
                  <a:schemeClr val="bg1"/>
                </a:solidFill>
              </a:rPr>
              <a:t>рийнято дзвінків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dirty="0" smtClean="0">
                <a:solidFill>
                  <a:schemeClr val="bg1"/>
                </a:solidFill>
              </a:rPr>
              <a:t>Втрачених дзвінків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dirty="0" smtClean="0">
                <a:solidFill>
                  <a:schemeClr val="bg1"/>
                </a:solidFill>
              </a:rPr>
              <a:t>Очікування відповіді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uk-UA" dirty="0">
                <a:solidFill>
                  <a:schemeClr val="bg1"/>
                </a:solidFill>
              </a:rPr>
              <a:t>д</a:t>
            </a:r>
            <a:r>
              <a:rPr lang="uk-UA" dirty="0" smtClean="0">
                <a:solidFill>
                  <a:schemeClr val="bg1"/>
                </a:solidFill>
              </a:rPr>
              <a:t>о 5 </a:t>
            </a:r>
            <a:r>
              <a:rPr lang="uk-UA" dirty="0" err="1" smtClean="0">
                <a:solidFill>
                  <a:schemeClr val="bg1"/>
                </a:solidFill>
              </a:rPr>
              <a:t>сек</a:t>
            </a:r>
            <a:endParaRPr lang="uk-UA" dirty="0" smtClean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uk-UA" dirty="0">
                <a:solidFill>
                  <a:schemeClr val="bg1"/>
                </a:solidFill>
              </a:rPr>
              <a:t>д</a:t>
            </a:r>
            <a:r>
              <a:rPr lang="uk-UA" dirty="0" smtClean="0">
                <a:solidFill>
                  <a:schemeClr val="bg1"/>
                </a:solidFill>
              </a:rPr>
              <a:t>о 20 </a:t>
            </a:r>
            <a:r>
              <a:rPr lang="uk-UA" dirty="0" err="1" smtClean="0">
                <a:solidFill>
                  <a:schemeClr val="bg1"/>
                </a:solidFill>
              </a:rPr>
              <a:t>сек</a:t>
            </a:r>
            <a:endParaRPr lang="uk-UA" dirty="0" smtClean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uk-UA" dirty="0">
                <a:solidFill>
                  <a:schemeClr val="bg1"/>
                </a:solidFill>
              </a:rPr>
              <a:t>д</a:t>
            </a:r>
            <a:r>
              <a:rPr lang="uk-UA" dirty="0" smtClean="0">
                <a:solidFill>
                  <a:schemeClr val="bg1"/>
                </a:solidFill>
              </a:rPr>
              <a:t>о 60 </a:t>
            </a:r>
            <a:r>
              <a:rPr lang="uk-UA" dirty="0" err="1" smtClean="0">
                <a:solidFill>
                  <a:schemeClr val="bg1"/>
                </a:solidFill>
              </a:rPr>
              <a:t>сек</a:t>
            </a:r>
            <a:endParaRPr lang="uk-UA" dirty="0" smtClean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uk-UA" dirty="0">
                <a:solidFill>
                  <a:schemeClr val="bg1"/>
                </a:solidFill>
              </a:rPr>
              <a:t>п</a:t>
            </a:r>
            <a:r>
              <a:rPr lang="uk-UA" dirty="0" smtClean="0">
                <a:solidFill>
                  <a:schemeClr val="bg1"/>
                </a:solidFill>
              </a:rPr>
              <a:t>онад 60 </a:t>
            </a:r>
            <a:r>
              <a:rPr lang="uk-UA" dirty="0" err="1" smtClean="0">
                <a:solidFill>
                  <a:schemeClr val="bg1"/>
                </a:solidFill>
              </a:rPr>
              <a:t>сек</a:t>
            </a:r>
            <a:endParaRPr lang="uk-UA" dirty="0" smtClean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dirty="0" smtClean="0">
                <a:solidFill>
                  <a:schemeClr val="bg1"/>
                </a:solidFill>
              </a:rPr>
              <a:t>Середня тривалість розмови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dirty="0" smtClean="0">
                <a:solidFill>
                  <a:schemeClr val="bg1"/>
                </a:solidFill>
              </a:rPr>
              <a:t>Середній час реєстрації звернення</a:t>
            </a:r>
            <a:endParaRPr lang="uk-UA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dirty="0" smtClean="0">
                <a:solidFill>
                  <a:schemeClr val="bg1"/>
                </a:solidFill>
              </a:rPr>
              <a:t>Ефективність %</a:t>
            </a:r>
          </a:p>
          <a:p>
            <a:pPr lvl="0"/>
            <a:r>
              <a:rPr lang="uk-UA" sz="1600" b="1" dirty="0" smtClean="0">
                <a:solidFill>
                  <a:schemeClr val="bg1"/>
                </a:solidFill>
              </a:rPr>
              <a:t>Звіт формується в розрізі:</a:t>
            </a:r>
            <a:r>
              <a:rPr lang="uk-UA" dirty="0" smtClean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>
                <a:solidFill>
                  <a:schemeClr val="bg1"/>
                </a:solidFill>
              </a:rPr>
              <a:t>операторів, днів та годин їх </a:t>
            </a:r>
            <a:r>
              <a:rPr lang="uk-UA" dirty="0" smtClean="0">
                <a:solidFill>
                  <a:schemeClr val="bg1"/>
                </a:solidFill>
              </a:rPr>
              <a:t>роботи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 smtClean="0">
                <a:solidFill>
                  <a:schemeClr val="bg1"/>
                </a:solidFill>
              </a:rPr>
              <a:t>щодобово в цілому по контакт- центру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2323" y="6473279"/>
            <a:ext cx="3214947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</a:pPr>
            <a:r>
              <a:rPr lang="uk-UA" sz="2000" dirty="0" smtClean="0">
                <a:solidFill>
                  <a:schemeClr val="accent1"/>
                </a:solidFill>
                <a:latin typeface="Arial Black" panose="020B0A04020102020204" pitchFamily="34" charset="0"/>
              </a:rPr>
              <a:t>Контакт-центр </a:t>
            </a:r>
            <a:r>
              <a:rPr lang="en-US" sz="2000" dirty="0" smtClean="0">
                <a:solidFill>
                  <a:schemeClr val="accent1"/>
                </a:solidFill>
                <a:latin typeface="Arial Black" panose="020B0A04020102020204" pitchFamily="34" charset="0"/>
              </a:rPr>
              <a:t>15-80</a:t>
            </a:r>
            <a:endParaRPr lang="uk-UA" sz="2000" spc="10" dirty="0">
              <a:solidFill>
                <a:schemeClr val="accent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6921" y="0"/>
            <a:ext cx="6959851" cy="68580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41392611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4400"/>
            <a:ext cx="3200400" cy="1643687"/>
          </a:xfrm>
        </p:spPr>
        <p:txBody>
          <a:bodyPr>
            <a:noAutofit/>
          </a:bodyPr>
          <a:lstStyle/>
          <a:p>
            <a:r>
              <a:rPr lang="uk-UA" sz="3000" b="1" dirty="0" smtClean="0">
                <a:solidFill>
                  <a:schemeClr val="bg1"/>
                </a:solidFill>
                <a:latin typeface="+mn-lt"/>
              </a:rPr>
              <a:t>Загальний перелік звітів</a:t>
            </a:r>
            <a:endParaRPr lang="uk-UA" sz="3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452323" y="2097741"/>
            <a:ext cx="3200400" cy="3687504"/>
          </a:xfrm>
        </p:spPr>
        <p:txBody>
          <a:bodyPr>
            <a:normAutofit/>
          </a:bodyPr>
          <a:lstStyle/>
          <a:p>
            <a:pPr lvl="0">
              <a:spcBef>
                <a:spcPts val="800"/>
              </a:spcBef>
            </a:pPr>
            <a:r>
              <a:rPr lang="uk-UA" b="1" dirty="0" smtClean="0">
                <a:solidFill>
                  <a:schemeClr val="bg1"/>
                </a:solidFill>
              </a:rPr>
              <a:t>Для кожного звіту може бути налаштовано: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uk-UA" dirty="0" smtClean="0">
                <a:solidFill>
                  <a:schemeClr val="bg1"/>
                </a:solidFill>
              </a:rPr>
              <a:t>Права доступу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E-Mail </a:t>
            </a:r>
            <a:r>
              <a:rPr lang="uk-UA" dirty="0" smtClean="0">
                <a:solidFill>
                  <a:schemeClr val="bg1"/>
                </a:solidFill>
              </a:rPr>
              <a:t>підписку для виконавців робіт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E-Mail </a:t>
            </a:r>
            <a:r>
              <a:rPr lang="uk-UA" dirty="0">
                <a:solidFill>
                  <a:schemeClr val="bg1"/>
                </a:solidFill>
              </a:rPr>
              <a:t>п</a:t>
            </a:r>
            <a:r>
              <a:rPr lang="uk-UA" dirty="0" smtClean="0">
                <a:solidFill>
                  <a:schemeClr val="bg1"/>
                </a:solidFill>
              </a:rPr>
              <a:t>ідписку для груп працівників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uk-UA" dirty="0" smtClean="0">
                <a:solidFill>
                  <a:schemeClr val="bg1"/>
                </a:solidFill>
              </a:rPr>
              <a:t>Експорт в </a:t>
            </a:r>
            <a:r>
              <a:rPr lang="en-US" dirty="0" smtClean="0">
                <a:solidFill>
                  <a:schemeClr val="bg1"/>
                </a:solidFill>
              </a:rPr>
              <a:t>excel</a:t>
            </a:r>
            <a:r>
              <a:rPr lang="en-US" dirty="0">
                <a:solidFill>
                  <a:schemeClr val="bg1"/>
                </a:solidFill>
              </a:rPr>
              <a:t> , word</a:t>
            </a:r>
            <a:r>
              <a:rPr lang="en-US" dirty="0" smtClean="0">
                <a:solidFill>
                  <a:schemeClr val="bg1"/>
                </a:solidFill>
              </a:rPr>
              <a:t>, pdf</a:t>
            </a:r>
            <a:endParaRPr lang="uk-UA" dirty="0" smtClean="0">
              <a:solidFill>
                <a:schemeClr val="bg1"/>
              </a:solidFill>
            </a:endParaRPr>
          </a:p>
          <a:p>
            <a:pPr>
              <a:spcBef>
                <a:spcPts val="800"/>
              </a:spcBef>
            </a:pPr>
            <a:r>
              <a:rPr lang="uk-UA" b="1" dirty="0" smtClean="0">
                <a:solidFill>
                  <a:schemeClr val="bg1"/>
                </a:solidFill>
              </a:rPr>
              <a:t>Перелік звітів постійно доповнюється</a:t>
            </a:r>
            <a:endParaRPr lang="uk-UA" b="1" dirty="0">
              <a:solidFill>
                <a:schemeClr val="bg1"/>
              </a:solidFill>
            </a:endParaRPr>
          </a:p>
          <a:p>
            <a:pPr>
              <a:spcBef>
                <a:spcPts val="800"/>
              </a:spcBef>
            </a:pP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2323" y="6473279"/>
            <a:ext cx="3214947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</a:pPr>
            <a:r>
              <a:rPr lang="uk-UA" sz="2000" dirty="0" smtClean="0">
                <a:solidFill>
                  <a:schemeClr val="accent1"/>
                </a:solidFill>
                <a:latin typeface="Arial Black" panose="020B0A04020102020204" pitchFamily="34" charset="0"/>
              </a:rPr>
              <a:t>Контакт-центр </a:t>
            </a:r>
            <a:r>
              <a:rPr lang="en-US" sz="2000" dirty="0" smtClean="0">
                <a:solidFill>
                  <a:schemeClr val="accent1"/>
                </a:solidFill>
                <a:latin typeface="Arial Black" panose="020B0A04020102020204" pitchFamily="34" charset="0"/>
              </a:rPr>
              <a:t>15-80</a:t>
            </a:r>
            <a:endParaRPr lang="uk-UA" sz="2000" spc="10" dirty="0">
              <a:solidFill>
                <a:schemeClr val="accent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6017" y="35860"/>
            <a:ext cx="5029200" cy="673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6892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Місце для вмісту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70151" y="1278014"/>
            <a:ext cx="7804750" cy="4741333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909482"/>
            <a:ext cx="3200400" cy="4395722"/>
          </a:xfrm>
        </p:spPr>
        <p:txBody>
          <a:bodyPr>
            <a:normAutofit/>
          </a:bodyPr>
          <a:lstStyle/>
          <a:p>
            <a:r>
              <a:rPr lang="uk-UA" b="1" dirty="0" smtClean="0"/>
              <a:t>Призначення</a:t>
            </a:r>
            <a:endParaRPr lang="en-US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 smtClean="0"/>
              <a:t>Он-лайн демонстрація роботи контакт-центру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 smtClean="0"/>
              <a:t>Персональний кабінет виконавця робіт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 smtClean="0"/>
              <a:t>Персональний</a:t>
            </a:r>
            <a:r>
              <a:rPr lang="uk-UA" dirty="0"/>
              <a:t> </a:t>
            </a:r>
            <a:r>
              <a:rPr lang="uk-UA" dirty="0" smtClean="0"/>
              <a:t>кабінет мешканця</a:t>
            </a:r>
            <a:endParaRPr lang="uk-UA" dirty="0"/>
          </a:p>
          <a:p>
            <a:endParaRPr lang="uk-UA" b="1" dirty="0" smtClean="0"/>
          </a:p>
          <a:p>
            <a:r>
              <a:rPr lang="uk-UA" b="1" dirty="0" smtClean="0"/>
              <a:t>Розділи </a:t>
            </a:r>
            <a:r>
              <a:rPr lang="uk-UA" b="1" dirty="0" smtClean="0"/>
              <a:t>порталу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 smtClean="0"/>
              <a:t>Повідомлення служб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 smtClean="0"/>
              <a:t>Звернення мешканців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 smtClean="0"/>
              <a:t>Результати роботи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 smtClean="0"/>
              <a:t>Мій 15-80</a:t>
            </a:r>
            <a:endParaRPr lang="uk-UA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52323" y="440267"/>
            <a:ext cx="3200400" cy="83774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WEB </a:t>
            </a:r>
            <a:r>
              <a:rPr lang="uk-UA" sz="3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Портал </a:t>
            </a:r>
            <a:r>
              <a:rPr lang="en-US" sz="3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en-US" sz="3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uk-UA" sz="17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1580</a:t>
            </a:r>
            <a:r>
              <a:rPr lang="en-US" sz="17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.if.ua</a:t>
            </a:r>
            <a:br>
              <a:rPr lang="en-US" sz="17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uk-UA" sz="17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1580</a:t>
            </a:r>
            <a:r>
              <a:rPr lang="en-US" sz="17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.lviv.ua</a:t>
            </a:r>
            <a:endParaRPr lang="uk-UA" sz="17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7" name="Текст 2"/>
          <p:cNvSpPr txBox="1">
            <a:spLocks/>
          </p:cNvSpPr>
          <p:nvPr/>
        </p:nvSpPr>
        <p:spPr>
          <a:xfrm>
            <a:off x="452323" y="1278014"/>
            <a:ext cx="3200400" cy="5213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Спеціалізований портал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міського контакт-центру.</a:t>
            </a:r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975710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524001"/>
            <a:ext cx="3200400" cy="4781204"/>
          </a:xfrm>
        </p:spPr>
        <p:txBody>
          <a:bodyPr>
            <a:normAutofit fontScale="92500" lnSpcReduction="10000"/>
          </a:bodyPr>
          <a:lstStyle/>
          <a:p>
            <a:r>
              <a:rPr lang="uk-UA" b="1" dirty="0" smtClean="0"/>
              <a:t>Розділ «Всі повідомлення»:</a:t>
            </a:r>
            <a:endParaRPr lang="uk-UA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 smtClean="0"/>
              <a:t>Перегляд повідомлень вибраного типу та виду робіт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 smtClean="0"/>
              <a:t>Пошук свого будинку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 smtClean="0"/>
              <a:t>Повідомлення вибраного комунального підприємства</a:t>
            </a:r>
          </a:p>
          <a:p>
            <a:r>
              <a:rPr lang="uk-UA" b="1" dirty="0" smtClean="0"/>
              <a:t>Розділ «Карта повідомлень»:</a:t>
            </a:r>
            <a:endParaRPr lang="uk-UA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>
                <a:solidFill>
                  <a:schemeClr val="bg1"/>
                </a:solidFill>
              </a:rPr>
              <a:t>Розмір кола відображує масштаб робіт, а саме кількість будинків, на які впливають </a:t>
            </a:r>
            <a:r>
              <a:rPr lang="uk-UA" dirty="0" smtClean="0">
                <a:solidFill>
                  <a:schemeClr val="bg1"/>
                </a:solidFill>
              </a:rPr>
              <a:t>роботи</a:t>
            </a:r>
            <a:endParaRPr lang="uk-UA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dirty="0" smtClean="0">
                <a:solidFill>
                  <a:schemeClr val="bg1"/>
                </a:solidFill>
              </a:rPr>
              <a:t>Значок </a:t>
            </a:r>
            <a:r>
              <a:rPr lang="uk-UA" dirty="0">
                <a:solidFill>
                  <a:schemeClr val="bg1"/>
                </a:solidFill>
              </a:rPr>
              <a:t>в центрі кола – наявність відключень або </a:t>
            </a:r>
            <a:r>
              <a:rPr lang="uk-UA" dirty="0" smtClean="0">
                <a:solidFill>
                  <a:schemeClr val="bg1"/>
                </a:solidFill>
              </a:rPr>
              <a:t>розкопок </a:t>
            </a:r>
            <a:endParaRPr lang="uk-UA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uk-UA" dirty="0">
                <a:solidFill>
                  <a:schemeClr val="bg1"/>
                </a:solidFill>
              </a:rPr>
              <a:t>Кольорами позначені роботи з електропостачання, газопостачання, холодного та гарячого водопостачання</a:t>
            </a:r>
            <a:endParaRPr lang="uk-UA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 err="1" smtClean="0"/>
              <a:t>Кліком</a:t>
            </a:r>
            <a:r>
              <a:rPr lang="uk-UA" dirty="0" smtClean="0"/>
              <a:t> на колі відкривається деталізація події</a:t>
            </a:r>
            <a:endParaRPr lang="uk-UA" dirty="0"/>
          </a:p>
          <a:p>
            <a:endParaRPr lang="uk-UA" dirty="0" smtClean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52323" y="440267"/>
            <a:ext cx="3200400" cy="83774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Повідомлення служб</a:t>
            </a:r>
            <a:endParaRPr lang="uk-UA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7553" y="87029"/>
            <a:ext cx="5540188" cy="482787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9173" y="2017057"/>
            <a:ext cx="5462592" cy="476025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399" y="4070334"/>
            <a:ext cx="2360799" cy="108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31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5835" y="-1"/>
            <a:ext cx="8079317" cy="6131859"/>
          </a:xfrm>
          <a:prstGeom prst="rect">
            <a:avLst/>
          </a:prstGeom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008116158"/>
              </p:ext>
            </p:extLst>
          </p:nvPr>
        </p:nvGraphicFramePr>
        <p:xfrm>
          <a:off x="174417" y="1201272"/>
          <a:ext cx="3752124" cy="52720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452322" y="440267"/>
            <a:ext cx="3374031" cy="420345"/>
          </a:xfrm>
        </p:spPr>
        <p:txBody>
          <a:bodyPr>
            <a:normAutofit/>
          </a:bodyPr>
          <a:lstStyle/>
          <a:p>
            <a:r>
              <a:rPr lang="uk-UA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Звернення мешканців</a:t>
            </a:r>
            <a:endParaRPr lang="uk-UA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9471" y="6473279"/>
            <a:ext cx="3214947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</a:pPr>
            <a:r>
              <a:rPr lang="uk-UA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Контакт-центр </a:t>
            </a:r>
            <a:r>
              <a:rPr lang="en-US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15-80</a:t>
            </a:r>
            <a:endParaRPr lang="uk-UA" sz="2000" spc="10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69425" y="3696366"/>
            <a:ext cx="4588120" cy="312167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6148471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789732806"/>
              </p:ext>
            </p:extLst>
          </p:nvPr>
        </p:nvGraphicFramePr>
        <p:xfrm>
          <a:off x="452322" y="1766047"/>
          <a:ext cx="3503507" cy="48902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512" y="551872"/>
            <a:ext cx="2321859" cy="17363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004" y="3158698"/>
            <a:ext cx="3016596" cy="2710059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7826188" y="143436"/>
            <a:ext cx="3434603" cy="31376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500" b="1" dirty="0" smtClean="0">
                <a:solidFill>
                  <a:schemeClr val="tx1"/>
                </a:solidFill>
                <a:latin typeface="Century" panose="02040604050505020304" pitchFamily="18" charset="0"/>
              </a:rPr>
              <a:t>Гаряча лінія міста</a:t>
            </a:r>
            <a:endParaRPr lang="uk-UA" sz="1500" b="1" dirty="0">
              <a:solidFill>
                <a:schemeClr val="tx1"/>
              </a:solidFill>
              <a:latin typeface="Century" panose="02040604050505020304" pitchFamily="18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4625788" y="6058733"/>
            <a:ext cx="2725270" cy="46309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500" b="1" dirty="0" smtClean="0">
                <a:solidFill>
                  <a:schemeClr val="tx1"/>
                </a:solidFill>
                <a:latin typeface="Century" panose="02040604050505020304" pitchFamily="18" charset="0"/>
              </a:rPr>
              <a:t>Портал </a:t>
            </a:r>
          </a:p>
          <a:p>
            <a:r>
              <a:rPr lang="uk-UA" sz="1500" b="1" dirty="0" smtClean="0">
                <a:solidFill>
                  <a:schemeClr val="tx1"/>
                </a:solidFill>
                <a:latin typeface="Century" panose="02040604050505020304" pitchFamily="18" charset="0"/>
              </a:rPr>
              <a:t>«Муніципальні оголошення»</a:t>
            </a:r>
            <a:endParaRPr lang="uk-UA" sz="1500" b="1" dirty="0">
              <a:solidFill>
                <a:schemeClr val="tx1"/>
              </a:solidFill>
              <a:latin typeface="Century" panose="02040604050505020304" pitchFamily="18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9259420" y="6342526"/>
            <a:ext cx="2017059" cy="31376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500" b="1" dirty="0" smtClean="0">
                <a:solidFill>
                  <a:schemeClr val="tx1"/>
                </a:solidFill>
                <a:latin typeface="Century" panose="02040604050505020304" pitchFamily="18" charset="0"/>
              </a:rPr>
              <a:t>Міські служби</a:t>
            </a:r>
            <a:endParaRPr lang="uk-UA" sz="1500" b="1" dirty="0">
              <a:solidFill>
                <a:schemeClr val="tx1"/>
              </a:solidFill>
              <a:latin typeface="Century" panose="02040604050505020304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104" y="397232"/>
            <a:ext cx="2024201" cy="2024201"/>
          </a:xfrm>
          <a:prstGeom prst="rect">
            <a:avLst/>
          </a:prstGeom>
        </p:spPr>
      </p:pic>
      <p:sp>
        <p:nvSpPr>
          <p:cNvPr id="20" name="Стрілка вправо 19"/>
          <p:cNvSpPr/>
          <p:nvPr/>
        </p:nvSpPr>
        <p:spPr>
          <a:xfrm>
            <a:off x="6539920" y="1184962"/>
            <a:ext cx="811138" cy="482473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3" name="Подвійна стрілка вгору/вниз 22"/>
          <p:cNvSpPr/>
          <p:nvPr/>
        </p:nvSpPr>
        <p:spPr>
          <a:xfrm>
            <a:off x="5136776" y="2675229"/>
            <a:ext cx="475130" cy="953138"/>
          </a:xfrm>
          <a:prstGeom prst="up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" name="Подвійна стрілка вліво/вправо 23"/>
          <p:cNvSpPr/>
          <p:nvPr/>
        </p:nvSpPr>
        <p:spPr>
          <a:xfrm>
            <a:off x="7440706" y="4939553"/>
            <a:ext cx="1089786" cy="484094"/>
          </a:xfrm>
          <a:prstGeom prst="left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950" y="4186518"/>
            <a:ext cx="2381250" cy="2133600"/>
          </a:xfrm>
          <a:prstGeom prst="rect">
            <a:avLst/>
          </a:prstGeom>
        </p:spPr>
      </p:pic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452323" y="551872"/>
            <a:ext cx="3200400" cy="726142"/>
          </a:xfrm>
        </p:spPr>
        <p:txBody>
          <a:bodyPr>
            <a:normAutofit fontScale="90000"/>
          </a:bodyPr>
          <a:lstStyle/>
          <a:p>
            <a:r>
              <a:rPr lang="uk-UA" sz="3000" b="1" dirty="0" smtClean="0">
                <a:solidFill>
                  <a:schemeClr val="bg1"/>
                </a:solidFill>
                <a:latin typeface="+mn-lt"/>
              </a:rPr>
              <a:t>Міський </a:t>
            </a:r>
            <a:br>
              <a:rPr lang="uk-UA" sz="3000" b="1" dirty="0" smtClean="0">
                <a:solidFill>
                  <a:schemeClr val="bg1"/>
                </a:solidFill>
                <a:latin typeface="+mn-lt"/>
              </a:rPr>
            </a:br>
            <a:r>
              <a:rPr lang="uk-UA" sz="3000" b="1" dirty="0" smtClean="0">
                <a:solidFill>
                  <a:schemeClr val="bg1"/>
                </a:solidFill>
                <a:latin typeface="+mn-lt"/>
              </a:rPr>
              <a:t>контакт- центр</a:t>
            </a:r>
            <a:endParaRPr lang="uk-UA" sz="3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1" name="Текст 2"/>
          <p:cNvSpPr txBox="1">
            <a:spLocks/>
          </p:cNvSpPr>
          <p:nvPr/>
        </p:nvSpPr>
        <p:spPr>
          <a:xfrm>
            <a:off x="452323" y="1278014"/>
            <a:ext cx="3200400" cy="730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dirty="0" smtClean="0">
                <a:solidFill>
                  <a:schemeClr val="bg1"/>
                </a:solidFill>
              </a:rPr>
              <a:t>Спеціалізоване галузеве рішення для міських виконавчих комітетів. 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6" name="Подвійна стрілка вгору/вниз 15"/>
          <p:cNvSpPr/>
          <p:nvPr/>
        </p:nvSpPr>
        <p:spPr>
          <a:xfrm>
            <a:off x="9502588" y="2675229"/>
            <a:ext cx="491792" cy="953138"/>
          </a:xfrm>
          <a:prstGeom prst="up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870" y="281807"/>
            <a:ext cx="2305050" cy="22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0979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525596530"/>
              </p:ext>
            </p:extLst>
          </p:nvPr>
        </p:nvGraphicFramePr>
        <p:xfrm>
          <a:off x="452322" y="1586754"/>
          <a:ext cx="3483183" cy="1936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452322" y="440267"/>
            <a:ext cx="3374031" cy="837747"/>
          </a:xfrm>
        </p:spPr>
        <p:txBody>
          <a:bodyPr>
            <a:normAutofit/>
          </a:bodyPr>
          <a:lstStyle/>
          <a:p>
            <a:r>
              <a:rPr lang="uk-UA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Звернення мешканців</a:t>
            </a:r>
            <a:endParaRPr lang="uk-UA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9471" y="6473279"/>
            <a:ext cx="3214947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</a:pPr>
            <a:r>
              <a:rPr lang="uk-UA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Контакт-центр </a:t>
            </a:r>
            <a:r>
              <a:rPr lang="en-US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15-80</a:t>
            </a:r>
            <a:endParaRPr lang="uk-UA" sz="2000" spc="10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3991" y="80682"/>
            <a:ext cx="5745258" cy="46885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20414" y="2777217"/>
            <a:ext cx="4881939" cy="398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0446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137561098"/>
              </p:ext>
            </p:extLst>
          </p:nvPr>
        </p:nvGraphicFramePr>
        <p:xfrm>
          <a:off x="434394" y="1471791"/>
          <a:ext cx="2936336" cy="38622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340659" y="440267"/>
            <a:ext cx="3383760" cy="837747"/>
          </a:xfrm>
        </p:spPr>
        <p:txBody>
          <a:bodyPr>
            <a:normAutofit/>
          </a:bodyPr>
          <a:lstStyle/>
          <a:p>
            <a:r>
              <a:rPr lang="uk-UA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Звернення мешканців</a:t>
            </a:r>
            <a:endParaRPr lang="uk-UA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9471" y="6473279"/>
            <a:ext cx="3214947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</a:pPr>
            <a:r>
              <a:rPr lang="uk-UA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Контакт-центр </a:t>
            </a:r>
            <a:r>
              <a:rPr lang="en-US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15-80</a:t>
            </a:r>
            <a:endParaRPr lang="uk-UA" sz="2000" spc="10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88324" y="0"/>
            <a:ext cx="84036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1326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013340342"/>
              </p:ext>
            </p:extLst>
          </p:nvPr>
        </p:nvGraphicFramePr>
        <p:xfrm>
          <a:off x="264053" y="1399285"/>
          <a:ext cx="3536972" cy="2984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340659" y="440267"/>
            <a:ext cx="3383760" cy="837747"/>
          </a:xfrm>
        </p:spPr>
        <p:txBody>
          <a:bodyPr>
            <a:normAutofit/>
          </a:bodyPr>
          <a:lstStyle/>
          <a:p>
            <a:r>
              <a:rPr lang="uk-UA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Результати роботи</a:t>
            </a:r>
            <a:endParaRPr lang="uk-UA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9471" y="6473279"/>
            <a:ext cx="3214947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</a:pPr>
            <a:r>
              <a:rPr lang="uk-UA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Контакт-центр </a:t>
            </a:r>
            <a:r>
              <a:rPr lang="en-US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15-80</a:t>
            </a:r>
            <a:endParaRPr lang="uk-UA" sz="2000" spc="10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4776" y="0"/>
            <a:ext cx="7620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59828" y="2577353"/>
            <a:ext cx="2049895" cy="3429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7735476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394267720"/>
              </p:ext>
            </p:extLst>
          </p:nvPr>
        </p:nvGraphicFramePr>
        <p:xfrm>
          <a:off x="340658" y="1444897"/>
          <a:ext cx="3594847" cy="23561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340659" y="440267"/>
            <a:ext cx="3383760" cy="837747"/>
          </a:xfrm>
        </p:spPr>
        <p:txBody>
          <a:bodyPr>
            <a:normAutofit/>
          </a:bodyPr>
          <a:lstStyle/>
          <a:p>
            <a:r>
              <a:rPr lang="uk-UA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Результати роботи</a:t>
            </a:r>
            <a:endParaRPr lang="uk-UA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9471" y="6473279"/>
            <a:ext cx="3214947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</a:pPr>
            <a:r>
              <a:rPr lang="uk-UA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Контакт-центр </a:t>
            </a:r>
            <a:r>
              <a:rPr lang="en-US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15-80</a:t>
            </a:r>
            <a:endParaRPr lang="uk-UA" sz="2000" spc="10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3059" y="0"/>
            <a:ext cx="762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415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6164" y="0"/>
            <a:ext cx="7620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2323" y="594359"/>
            <a:ext cx="3200400" cy="1254145"/>
          </a:xfrm>
        </p:spPr>
        <p:txBody>
          <a:bodyPr>
            <a:noAutofit/>
          </a:bodyPr>
          <a:lstStyle/>
          <a:p>
            <a:r>
              <a:rPr lang="uk-UA" sz="2500" b="1" dirty="0" smtClean="0">
                <a:solidFill>
                  <a:schemeClr val="bg1"/>
                </a:solidFill>
                <a:latin typeface="+mn-lt"/>
              </a:rPr>
              <a:t>Персональний кабінет виконавця робіт</a:t>
            </a:r>
            <a:endParaRPr lang="uk-UA" sz="25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457199" y="2016579"/>
            <a:ext cx="3404507" cy="4288625"/>
          </a:xfrm>
        </p:spPr>
        <p:txBody>
          <a:bodyPr>
            <a:noAutofit/>
          </a:bodyPr>
          <a:lstStyle/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uk-UA" dirty="0" smtClean="0">
                <a:solidFill>
                  <a:schemeClr val="bg1"/>
                </a:solidFill>
              </a:rPr>
              <a:t>Кожний працівник виконавця, зареєстрований в системі, має особистий логін та пароль 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uk-UA" dirty="0" smtClean="0">
                <a:solidFill>
                  <a:schemeClr val="bg1"/>
                </a:solidFill>
              </a:rPr>
              <a:t>Виконавець робіт, якому міський контакт-центр адресував виконання робіт, може переглядати список звернень</a:t>
            </a:r>
            <a:r>
              <a:rPr lang="uk-UA" dirty="0">
                <a:solidFill>
                  <a:schemeClr val="bg1"/>
                </a:solidFill>
              </a:rPr>
              <a:t> </a:t>
            </a:r>
            <a:r>
              <a:rPr lang="uk-UA" dirty="0" smtClean="0">
                <a:solidFill>
                  <a:schemeClr val="bg1"/>
                </a:solidFill>
              </a:rPr>
              <a:t>та фото, прослухати розмову оператора з мешканцем, відобразити точку звернення на карті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uk-UA" dirty="0" smtClean="0">
                <a:solidFill>
                  <a:schemeClr val="bg1"/>
                </a:solidFill>
              </a:rPr>
              <a:t>Після </a:t>
            </a:r>
            <a:r>
              <a:rPr lang="uk-UA" dirty="0">
                <a:solidFill>
                  <a:schemeClr val="bg1"/>
                </a:solidFill>
              </a:rPr>
              <a:t>розгляду </a:t>
            </a:r>
            <a:r>
              <a:rPr lang="uk-UA" dirty="0" smtClean="0">
                <a:solidFill>
                  <a:schemeClr val="bg1"/>
                </a:solidFill>
              </a:rPr>
              <a:t>звернення, з допомогою </a:t>
            </a:r>
            <a:r>
              <a:rPr lang="en-US" dirty="0" smtClean="0">
                <a:solidFill>
                  <a:schemeClr val="bg1"/>
                </a:solidFill>
              </a:rPr>
              <a:t>web </a:t>
            </a:r>
            <a:r>
              <a:rPr lang="uk-UA" dirty="0" smtClean="0">
                <a:solidFill>
                  <a:schemeClr val="bg1"/>
                </a:solidFill>
              </a:rPr>
              <a:t>порталу надавачі послуг самостійно вносять відповіді про проведені роботи та додають фотофіксацію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Web </a:t>
            </a:r>
            <a:r>
              <a:rPr lang="uk-UA" dirty="0" smtClean="0">
                <a:solidFill>
                  <a:schemeClr val="bg1"/>
                </a:solidFill>
              </a:rPr>
              <a:t>портал оптимізовано для роботи із смартфонами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2323" y="6473279"/>
            <a:ext cx="3214947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</a:pPr>
            <a:r>
              <a:rPr lang="uk-UA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Контакт-центр </a:t>
            </a:r>
            <a:r>
              <a:rPr lang="en-US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15-80</a:t>
            </a:r>
            <a:endParaRPr lang="uk-UA" sz="2000" spc="10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0830" y="1848504"/>
            <a:ext cx="3228975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4951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2323" y="594359"/>
            <a:ext cx="3200400" cy="1254145"/>
          </a:xfrm>
        </p:spPr>
        <p:txBody>
          <a:bodyPr>
            <a:noAutofit/>
          </a:bodyPr>
          <a:lstStyle/>
          <a:p>
            <a:r>
              <a:rPr lang="uk-UA" sz="2500" b="1" dirty="0" smtClean="0">
                <a:solidFill>
                  <a:schemeClr val="bg1"/>
                </a:solidFill>
                <a:latin typeface="+mn-lt"/>
              </a:rPr>
              <a:t>Персональний кабінет мешканця</a:t>
            </a:r>
            <a:endParaRPr lang="uk-UA" sz="25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457199" y="2016579"/>
            <a:ext cx="3404507" cy="4288625"/>
          </a:xfrm>
        </p:spPr>
        <p:txBody>
          <a:bodyPr>
            <a:noAutofit/>
          </a:bodyPr>
          <a:lstStyle/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uk-UA" dirty="0" smtClean="0">
                <a:solidFill>
                  <a:schemeClr val="bg1"/>
                </a:solidFill>
              </a:rPr>
              <a:t>Доступна самостійна реєстрація, за номером телефону приходить СМС з кодом</a:t>
            </a:r>
            <a:endParaRPr lang="uk-UA" dirty="0" smtClean="0">
              <a:solidFill>
                <a:schemeClr val="bg1"/>
              </a:solidFill>
            </a:endParaRP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uk-UA" dirty="0" smtClean="0">
                <a:solidFill>
                  <a:schemeClr val="bg1"/>
                </a:solidFill>
              </a:rPr>
              <a:t>Проста процедура подання звернень з фотофіксацією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uk-UA" dirty="0" smtClean="0">
                <a:solidFill>
                  <a:schemeClr val="bg1"/>
                </a:solidFill>
              </a:rPr>
              <a:t>Перегляд історії своїх звернень та відповідей виконавців</a:t>
            </a:r>
            <a:endParaRPr lang="uk-UA" dirty="0" smtClean="0">
              <a:solidFill>
                <a:schemeClr val="bg1"/>
              </a:solidFill>
            </a:endParaRP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uk-UA" dirty="0" smtClean="0">
                <a:solidFill>
                  <a:schemeClr val="bg1"/>
                </a:solidFill>
              </a:rPr>
              <a:t>Оцінка якості виконання робіт з коментарем та фотофіксацією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Web </a:t>
            </a:r>
            <a:r>
              <a:rPr lang="uk-UA" dirty="0" smtClean="0">
                <a:solidFill>
                  <a:schemeClr val="bg1"/>
                </a:solidFill>
              </a:rPr>
              <a:t>портал оптимізовано для роботи із смартфонами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2323" y="6473279"/>
            <a:ext cx="3214947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</a:pPr>
            <a:r>
              <a:rPr lang="uk-UA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Контакт-центр </a:t>
            </a:r>
            <a:r>
              <a:rPr lang="en-US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15-80</a:t>
            </a:r>
            <a:endParaRPr lang="uk-UA" sz="2000" spc="1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3765" y="423802"/>
            <a:ext cx="8068235" cy="604947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7953" y="3296424"/>
            <a:ext cx="4625090" cy="340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5697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45459" y="458457"/>
            <a:ext cx="10510221" cy="1200014"/>
          </a:xfrm>
        </p:spPr>
        <p:txBody>
          <a:bodyPr>
            <a:normAutofit/>
          </a:bodyPr>
          <a:lstStyle/>
          <a:p>
            <a:r>
              <a:rPr lang="uk-UA" sz="3500" b="1" dirty="0" smtClean="0">
                <a:latin typeface="+mn-lt"/>
              </a:rPr>
              <a:t>Мобільний додаток «1580 Львів»</a:t>
            </a:r>
            <a:endParaRPr lang="uk-UA" sz="3500" b="1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5459" y="6473279"/>
            <a:ext cx="330797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</a:pPr>
            <a:r>
              <a:rPr lang="uk-UA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Контакт-центр </a:t>
            </a:r>
            <a:r>
              <a:rPr lang="en-US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15-80</a:t>
            </a:r>
            <a:endParaRPr lang="uk-UA" sz="2000" spc="10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s://tis.if.ua/wp-content/uploads/2019/09/start-page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91" y="1989696"/>
            <a:ext cx="2031770" cy="40227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pic>
        <p:nvPicPr>
          <p:cNvPr id="1028" name="Picture 4" descr="https://tis.if.ua/wp-content/uploads/2019/09/appealadd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060" y="1989696"/>
            <a:ext cx="2047767" cy="40227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pic>
        <p:nvPicPr>
          <p:cNvPr id="1030" name="Picture 6" descr="https://tis.if.ua/wp-content/uploads/2019/09/myappea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755" y="1989696"/>
            <a:ext cx="2061533" cy="40227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pic>
        <p:nvPicPr>
          <p:cNvPr id="1032" name="Picture 8" descr="https://tis.if.ua/wp-content/uploads/2019/09/myappealviewclose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9751" y="5696651"/>
            <a:ext cx="969660" cy="18961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pic>
        <p:nvPicPr>
          <p:cNvPr id="1034" name="Picture 10" descr="https://tis.if.ua/wp-content/uploads/2019/09/pagemenuview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0811" y="1989696"/>
            <a:ext cx="2020342" cy="40227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pic>
        <p:nvPicPr>
          <p:cNvPr id="1036" name="Picture 12" descr="https://tis.if.ua/wp-content/uploads/2019/09/myappealviewclose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9206" y="1989696"/>
            <a:ext cx="2057179" cy="40227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6912" y="3439090"/>
            <a:ext cx="638175" cy="2667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09470" y="1578170"/>
            <a:ext cx="638175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0837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570" y="516889"/>
            <a:ext cx="10605110" cy="563756"/>
          </a:xfrm>
        </p:spPr>
        <p:txBody>
          <a:bodyPr>
            <a:noAutofit/>
          </a:bodyPr>
          <a:lstStyle/>
          <a:p>
            <a:r>
              <a:rPr lang="uk-UA" sz="3800" b="1" dirty="0" smtClean="0">
                <a:solidFill>
                  <a:schemeClr val="tx1"/>
                </a:solidFill>
                <a:latin typeface="+mn-lt"/>
              </a:rPr>
              <a:t>К</a:t>
            </a:r>
            <a:r>
              <a:rPr lang="uk-UA" sz="3800" b="1" dirty="0" smtClean="0">
                <a:solidFill>
                  <a:schemeClr val="tx1"/>
                </a:solidFill>
                <a:latin typeface="+mn-lt"/>
              </a:rPr>
              <a:t>оманда розробників</a:t>
            </a:r>
            <a:endParaRPr lang="uk-UA" sz="3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56621" y="1051756"/>
            <a:ext cx="2420664" cy="736282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uk-UA" sz="1500" dirty="0" err="1">
                <a:solidFill>
                  <a:schemeClr val="tx1"/>
                </a:solidFill>
              </a:rPr>
              <a:t>руслан</a:t>
            </a:r>
            <a:r>
              <a:rPr lang="uk-UA" sz="1500" dirty="0">
                <a:solidFill>
                  <a:schemeClr val="tx1"/>
                </a:solidFill>
              </a:rPr>
              <a:t> </a:t>
            </a:r>
            <a:r>
              <a:rPr lang="uk-UA" sz="1500" dirty="0" smtClean="0">
                <a:solidFill>
                  <a:schemeClr val="tx1"/>
                </a:solidFill>
              </a:rPr>
              <a:t>Євчин</a:t>
            </a:r>
            <a:endParaRPr lang="uk-UA" sz="1500" dirty="0" smtClean="0">
              <a:solidFill>
                <a:schemeClr val="tx1"/>
              </a:solidFill>
            </a:endParaRPr>
          </a:p>
        </p:txBody>
      </p:sp>
      <p:pic>
        <p:nvPicPr>
          <p:cNvPr id="9" name="Місце для вмісту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70" y="1760860"/>
            <a:ext cx="2027462" cy="2027462"/>
          </a:xfrm>
        </p:spPr>
      </p:pic>
      <p:sp>
        <p:nvSpPr>
          <p:cNvPr id="7" name="Місце для тексту 6"/>
          <p:cNvSpPr>
            <a:spLocks noGrp="1"/>
          </p:cNvSpPr>
          <p:nvPr>
            <p:ph type="body" sz="quarter" idx="3"/>
          </p:nvPr>
        </p:nvSpPr>
        <p:spPr>
          <a:xfrm>
            <a:off x="2859371" y="1051756"/>
            <a:ext cx="1910230" cy="736282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uk-UA" sz="1500" dirty="0" err="1">
                <a:solidFill>
                  <a:schemeClr val="tx1"/>
                </a:solidFill>
              </a:rPr>
              <a:t>андрій</a:t>
            </a:r>
            <a:r>
              <a:rPr lang="uk-UA" sz="1500" dirty="0">
                <a:solidFill>
                  <a:schemeClr val="tx1"/>
                </a:solidFill>
              </a:rPr>
              <a:t> </a:t>
            </a:r>
            <a:r>
              <a:rPr lang="uk-UA" sz="1500" dirty="0" err="1" smtClean="0">
                <a:solidFill>
                  <a:schemeClr val="tx1"/>
                </a:solidFill>
              </a:rPr>
              <a:t>Щербій</a:t>
            </a:r>
            <a:endParaRPr lang="uk-UA" sz="1500" dirty="0" smtClean="0">
              <a:solidFill>
                <a:schemeClr val="tx1"/>
              </a:solidFill>
            </a:endParaRPr>
          </a:p>
        </p:txBody>
      </p:sp>
      <p:pic>
        <p:nvPicPr>
          <p:cNvPr id="19" name="Місце для вмісту 18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535" y="1740720"/>
            <a:ext cx="2067739" cy="2067739"/>
          </a:xfrm>
        </p:spPr>
      </p:pic>
      <p:sp>
        <p:nvSpPr>
          <p:cNvPr id="11" name="Місце для тексту 6"/>
          <p:cNvSpPr txBox="1">
            <a:spLocks/>
          </p:cNvSpPr>
          <p:nvPr/>
        </p:nvSpPr>
        <p:spPr>
          <a:xfrm>
            <a:off x="4922104" y="1051756"/>
            <a:ext cx="2067739" cy="7362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000" b="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uk-UA" sz="1500" dirty="0" smtClean="0">
                <a:solidFill>
                  <a:schemeClr val="tx1"/>
                </a:solidFill>
              </a:rPr>
              <a:t>Євген Римар</a:t>
            </a:r>
          </a:p>
        </p:txBody>
      </p:sp>
      <p:sp>
        <p:nvSpPr>
          <p:cNvPr id="14" name="Місце для тексту 6"/>
          <p:cNvSpPr txBox="1">
            <a:spLocks/>
          </p:cNvSpPr>
          <p:nvPr/>
        </p:nvSpPr>
        <p:spPr>
          <a:xfrm>
            <a:off x="7142347" y="1051756"/>
            <a:ext cx="2067738" cy="7362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000" b="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uk-UA" sz="1500" dirty="0" smtClean="0">
                <a:solidFill>
                  <a:schemeClr val="tx1"/>
                </a:solidFill>
              </a:rPr>
              <a:t>Володимир </a:t>
            </a:r>
            <a:r>
              <a:rPr lang="uk-UA" sz="1500" dirty="0" err="1" smtClean="0">
                <a:solidFill>
                  <a:schemeClr val="tx1"/>
                </a:solidFill>
              </a:rPr>
              <a:t>Якуб’як</a:t>
            </a:r>
            <a:endParaRPr lang="uk-UA" sz="1500" dirty="0" smtClean="0">
              <a:solidFill>
                <a:schemeClr val="tx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104" y="1740720"/>
            <a:ext cx="2067739" cy="206773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2346" y="1760860"/>
            <a:ext cx="2067738" cy="2067738"/>
          </a:xfrm>
          <a:prstGeom prst="rect">
            <a:avLst/>
          </a:prstGeom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550570" y="4391542"/>
            <a:ext cx="10489655" cy="56375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3800" b="1" spc="-50" noProof="0" dirty="0" smtClean="0">
                <a:ea typeface="+mj-ea"/>
                <a:cs typeface="+mj-cs"/>
              </a:rPr>
              <a:t>Партнери</a:t>
            </a:r>
            <a:endParaRPr kumimoji="0" lang="uk-UA" sz="3800" b="0" i="0" u="none" strike="noStrike" kern="1200" cap="none" spc="-5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1078" y="5518771"/>
            <a:ext cx="1103609" cy="52309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98" y="4967160"/>
            <a:ext cx="1932930" cy="107470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267" y="5072057"/>
            <a:ext cx="569459" cy="91608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495619" y="5292572"/>
            <a:ext cx="1829417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300" b="1" dirty="0" smtClean="0">
                <a:solidFill>
                  <a:srgbClr val="002060"/>
                </a:solidFill>
                <a:latin typeface="Arial Narrow" pitchFamily="34" charset="0"/>
              </a:rPr>
              <a:t>ВИКОНАВЧИЙ КОМІТЕТ </a:t>
            </a:r>
          </a:p>
          <a:p>
            <a:r>
              <a:rPr lang="uk-UA" sz="1300" b="1" dirty="0" smtClean="0">
                <a:solidFill>
                  <a:srgbClr val="002060"/>
                </a:solidFill>
                <a:latin typeface="Arial Narrow" pitchFamily="34" charset="0"/>
              </a:rPr>
              <a:t>ІВАНО-ФРАНКІВСЬКОЇ </a:t>
            </a:r>
            <a:endParaRPr lang="en-US" sz="1300" b="1" dirty="0" smtClean="0">
              <a:solidFill>
                <a:srgbClr val="002060"/>
              </a:solidFill>
              <a:latin typeface="Arial Narrow" pitchFamily="34" charset="0"/>
            </a:endParaRPr>
          </a:p>
          <a:p>
            <a:r>
              <a:rPr lang="uk-UA" sz="1300" b="1" dirty="0" smtClean="0">
                <a:solidFill>
                  <a:srgbClr val="002060"/>
                </a:solidFill>
                <a:latin typeface="Arial Narrow" pitchFamily="34" charset="0"/>
              </a:rPr>
              <a:t>МІСЬКОЇ РАДИ</a:t>
            </a:r>
            <a:endParaRPr lang="ru-RU" sz="1300" b="1" dirty="0">
              <a:solidFill>
                <a:srgbClr val="002060"/>
              </a:solidFill>
              <a:latin typeface="Arial Narrow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39066" y="6435466"/>
            <a:ext cx="593105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</a:pPr>
            <a:r>
              <a:rPr lang="uk-UA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ТОВ </a:t>
            </a:r>
            <a:r>
              <a:rPr lang="uk-UA" sz="20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“Техноінфософт”</a:t>
            </a:r>
            <a:endParaRPr lang="uk-UA" sz="2000" spc="10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32225" y="5024163"/>
            <a:ext cx="2476500" cy="990600"/>
          </a:xfrm>
          <a:prstGeom prst="rect">
            <a:avLst/>
          </a:prstGeom>
        </p:spPr>
      </p:pic>
      <p:pic>
        <p:nvPicPr>
          <p:cNvPr id="1026" name="Picture 2" descr="ÐÐ 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084" y="5107275"/>
            <a:ext cx="2275852" cy="43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ÐÐ¾Ð»Ð¾Ð²Ð½Ð°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723" y="5098935"/>
            <a:ext cx="823634" cy="917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Місце для тексту 6"/>
          <p:cNvSpPr txBox="1">
            <a:spLocks/>
          </p:cNvSpPr>
          <p:nvPr/>
        </p:nvSpPr>
        <p:spPr>
          <a:xfrm>
            <a:off x="9484659" y="1080644"/>
            <a:ext cx="1861134" cy="6802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000" b="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uk-UA" sz="1500" dirty="0" smtClean="0">
                <a:solidFill>
                  <a:schemeClr val="tx1"/>
                </a:solidFill>
              </a:rPr>
              <a:t>Роман </a:t>
            </a:r>
            <a:r>
              <a:rPr lang="uk-UA" sz="1500" dirty="0" err="1" smtClean="0">
                <a:solidFill>
                  <a:schemeClr val="tx1"/>
                </a:solidFill>
              </a:rPr>
              <a:t>Купчак</a:t>
            </a:r>
            <a:endParaRPr lang="uk-UA" sz="1500" dirty="0" smtClean="0">
              <a:solidFill>
                <a:schemeClr val="tx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60944" y="1797489"/>
            <a:ext cx="1626574" cy="203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85661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703876329"/>
              </p:ext>
            </p:extLst>
          </p:nvPr>
        </p:nvGraphicFramePr>
        <p:xfrm>
          <a:off x="358588" y="1278014"/>
          <a:ext cx="3597241" cy="5454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Заголовок 1"/>
          <p:cNvSpPr txBox="1">
            <a:spLocks/>
          </p:cNvSpPr>
          <p:nvPr/>
        </p:nvSpPr>
        <p:spPr>
          <a:xfrm>
            <a:off x="7871012" y="51975"/>
            <a:ext cx="2770094" cy="31376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500" b="1" dirty="0">
                <a:solidFill>
                  <a:schemeClr val="tx1"/>
                </a:solidFill>
              </a:rPr>
              <a:t>Прикладна програма </a:t>
            </a:r>
            <a:r>
              <a:rPr lang="en-US" sz="1500" b="1" dirty="0" smtClean="0">
                <a:solidFill>
                  <a:schemeClr val="tx1"/>
                </a:solidFill>
              </a:rPr>
              <a:t>VisualService</a:t>
            </a:r>
            <a:endParaRPr lang="uk-UA" sz="1500" b="1" dirty="0">
              <a:solidFill>
                <a:schemeClr val="tx1"/>
              </a:solidFill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4221483" y="6452346"/>
            <a:ext cx="2725270" cy="29135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1" dirty="0" smtClean="0">
                <a:solidFill>
                  <a:schemeClr val="tx1"/>
                </a:solidFill>
                <a:latin typeface="Century" panose="02040604050505020304" pitchFamily="18" charset="0"/>
              </a:rPr>
              <a:t>WEB </a:t>
            </a:r>
            <a:r>
              <a:rPr lang="uk-UA" sz="1400" b="1" dirty="0">
                <a:solidFill>
                  <a:schemeClr val="tx1"/>
                </a:solidFill>
                <a:latin typeface="Century" panose="02040604050505020304" pitchFamily="18" charset="0"/>
              </a:rPr>
              <a:t>п</a:t>
            </a:r>
            <a:r>
              <a:rPr lang="uk-UA" sz="1400" b="1" dirty="0" smtClean="0">
                <a:solidFill>
                  <a:schemeClr val="tx1"/>
                </a:solidFill>
                <a:latin typeface="Century" panose="02040604050505020304" pitchFamily="18" charset="0"/>
              </a:rPr>
              <a:t>ортал 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10246730" y="6326993"/>
            <a:ext cx="1774867" cy="31376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500" b="1" dirty="0" smtClean="0">
                <a:solidFill>
                  <a:schemeClr val="tx1"/>
                </a:solidFill>
                <a:latin typeface="Century" panose="02040604050505020304" pitchFamily="18" charset="0"/>
              </a:rPr>
              <a:t>Мобільний додаток</a:t>
            </a:r>
            <a:endParaRPr lang="uk-UA" sz="1500" b="1" dirty="0">
              <a:solidFill>
                <a:schemeClr val="tx1"/>
              </a:solidFill>
              <a:latin typeface="Century" panose="02040604050505020304" pitchFamily="18" charset="0"/>
            </a:endParaRPr>
          </a:p>
        </p:txBody>
      </p:sp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452323" y="551872"/>
            <a:ext cx="3200400" cy="726142"/>
          </a:xfrm>
        </p:spPr>
        <p:txBody>
          <a:bodyPr>
            <a:normAutofit fontScale="90000"/>
          </a:bodyPr>
          <a:lstStyle/>
          <a:p>
            <a:r>
              <a:rPr lang="uk-UA" sz="3000" b="1" dirty="0" smtClean="0">
                <a:solidFill>
                  <a:schemeClr val="bg1"/>
                </a:solidFill>
                <a:latin typeface="+mn-lt"/>
              </a:rPr>
              <a:t>Складові частини рішення</a:t>
            </a:r>
            <a:endParaRPr lang="uk-UA" sz="30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17224" y="365740"/>
            <a:ext cx="4141549" cy="260102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  <p:pic>
        <p:nvPicPr>
          <p:cNvPr id="1028" name="Picture 4" descr="Готове рішення на 5 користувачів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834" y="1023315"/>
            <a:ext cx="1933575" cy="128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Заголовок 1"/>
          <p:cNvSpPr txBox="1">
            <a:spLocks/>
          </p:cNvSpPr>
          <p:nvPr/>
        </p:nvSpPr>
        <p:spPr>
          <a:xfrm>
            <a:off x="4528374" y="601178"/>
            <a:ext cx="2770094" cy="31376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400" b="1" dirty="0" smtClean="0">
                <a:solidFill>
                  <a:schemeClr val="tx1"/>
                </a:solidFill>
              </a:rPr>
              <a:t>Сервер ІР телефонії </a:t>
            </a:r>
            <a:r>
              <a:rPr lang="uk-UA" sz="1400" b="1" dirty="0" err="1" smtClean="0">
                <a:solidFill>
                  <a:schemeClr val="tx1"/>
                </a:solidFill>
              </a:rPr>
              <a:t>Астеріск</a:t>
            </a:r>
            <a:endParaRPr lang="uk-UA" sz="1400" b="1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24459" y="3131286"/>
            <a:ext cx="4989870" cy="318898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  <p:pic>
        <p:nvPicPr>
          <p:cNvPr id="1030" name="Picture 6" descr="https://tis.if.ua/wp-content/uploads/2019/09/start-pag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6035" y="3168929"/>
            <a:ext cx="1556259" cy="30812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9" name="Потрійна стрілка вліво/вправо/вгору 8"/>
          <p:cNvSpPr/>
          <p:nvPr/>
        </p:nvSpPr>
        <p:spPr>
          <a:xfrm>
            <a:off x="9536998" y="3131286"/>
            <a:ext cx="593120" cy="500054"/>
          </a:xfrm>
          <a:prstGeom prst="leftRightUpArrow">
            <a:avLst/>
          </a:prstGeom>
          <a:noFill/>
          <a:effectLst>
            <a:softEdge rad="0"/>
          </a:effectLst>
          <a:scene3d>
            <a:camera prst="orthographicFront"/>
            <a:lightRig rig="threePt" dir="t"/>
          </a:scene3d>
          <a:sp3d contourW="6350">
            <a:contourClr>
              <a:schemeClr val="tx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одвійна стрілка вліво/вправо 9"/>
          <p:cNvSpPr/>
          <p:nvPr/>
        </p:nvSpPr>
        <p:spPr>
          <a:xfrm>
            <a:off x="7094165" y="1569156"/>
            <a:ext cx="506438" cy="232563"/>
          </a:xfrm>
          <a:prstGeom prst="leftRightArrow">
            <a:avLst/>
          </a:prstGeom>
          <a:noFill/>
          <a:scene3d>
            <a:camera prst="orthographicFront"/>
            <a:lightRig rig="threePt" dir="t"/>
          </a:scene3d>
          <a:sp3d contourW="6350">
            <a:contourClr>
              <a:schemeClr val="tx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Подвійна стрілка вгору/вниз 12"/>
          <p:cNvSpPr/>
          <p:nvPr/>
        </p:nvSpPr>
        <p:spPr>
          <a:xfrm>
            <a:off x="5403831" y="2473709"/>
            <a:ext cx="263191" cy="490367"/>
          </a:xfrm>
          <a:prstGeom prst="upDownArrow">
            <a:avLst/>
          </a:prstGeom>
          <a:noFill/>
          <a:scene3d>
            <a:camera prst="orthographicFront"/>
            <a:lightRig rig="threePt" dir="t"/>
          </a:scene3d>
          <a:sp3d contourW="6350">
            <a:contourClr>
              <a:schemeClr val="tx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114050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924198"/>
          </a:xfrm>
        </p:spPr>
        <p:txBody>
          <a:bodyPr>
            <a:noAutofit/>
          </a:bodyPr>
          <a:lstStyle/>
          <a:p>
            <a:r>
              <a:rPr lang="uk-UA" sz="3000" b="1" dirty="0" smtClean="0">
                <a:solidFill>
                  <a:schemeClr val="bg1"/>
                </a:solidFill>
                <a:latin typeface="+mn-lt"/>
              </a:rPr>
              <a:t>Вхідний дзвінок</a:t>
            </a:r>
            <a:endParaRPr lang="uk-UA" sz="3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59503" y="146958"/>
            <a:ext cx="6492240" cy="624007"/>
          </a:xfrm>
        </p:spPr>
        <p:txBody>
          <a:bodyPr>
            <a:normAutofit/>
          </a:bodyPr>
          <a:lstStyle/>
          <a:p>
            <a:pPr lvl="0" algn="ctr"/>
            <a:r>
              <a:rPr lang="uk-UA" sz="1800" dirty="0" smtClean="0">
                <a:solidFill>
                  <a:schemeClr val="tx1"/>
                </a:solidFill>
              </a:rPr>
              <a:t>Ідентифікація особи по номеру телефона і, як наслідок, іменне звернення до абонента від початку розмови</a:t>
            </a:r>
            <a:endParaRPr lang="uk-UA" sz="1800" dirty="0">
              <a:solidFill>
                <a:schemeClr val="tx1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685365"/>
            <a:ext cx="3200400" cy="4619839"/>
          </a:xfrm>
        </p:spPr>
        <p:txBody>
          <a:bodyPr>
            <a:normAutofit lnSpcReduction="10000"/>
          </a:bodyPr>
          <a:lstStyle/>
          <a:p>
            <a:pPr lvl="0"/>
            <a:r>
              <a:rPr lang="uk-UA" dirty="0" smtClean="0">
                <a:solidFill>
                  <a:schemeClr val="bg1"/>
                </a:solidFill>
              </a:rPr>
              <a:t>Зателефонувавши по телефону, мешканець потрапляє в інформаційне поле міста.</a:t>
            </a:r>
          </a:p>
          <a:p>
            <a:pPr lvl="0"/>
            <a:r>
              <a:rPr lang="uk-UA" dirty="0" smtClean="0">
                <a:solidFill>
                  <a:schemeClr val="bg1"/>
                </a:solidFill>
              </a:rPr>
              <a:t>Крім вітання йому надається інформація про можливість переадресування його дзвінка безпосередньо на потрібну службу.</a:t>
            </a:r>
          </a:p>
          <a:p>
            <a:pPr lvl="0"/>
            <a:r>
              <a:rPr lang="uk-UA" dirty="0" smtClean="0">
                <a:solidFill>
                  <a:schemeClr val="bg1"/>
                </a:solidFill>
              </a:rPr>
              <a:t>У </a:t>
            </a:r>
            <a:r>
              <a:rPr lang="uk-UA" dirty="0">
                <a:solidFill>
                  <a:schemeClr val="bg1"/>
                </a:solidFill>
              </a:rPr>
              <a:t>випадку наявності черги надається інформаційне повідомлення про відсутність вільних операторів та необхідність </a:t>
            </a:r>
            <a:r>
              <a:rPr lang="uk-UA" dirty="0" smtClean="0">
                <a:solidFill>
                  <a:schemeClr val="bg1"/>
                </a:solidFill>
              </a:rPr>
              <a:t>почекати.</a:t>
            </a:r>
            <a:endParaRPr lang="uk-UA" dirty="0">
              <a:solidFill>
                <a:schemeClr val="bg1"/>
              </a:solidFill>
            </a:endParaRPr>
          </a:p>
          <a:p>
            <a:r>
              <a:rPr lang="uk-UA" dirty="0" smtClean="0">
                <a:solidFill>
                  <a:schemeClr val="bg1"/>
                </a:solidFill>
              </a:rPr>
              <a:t>Під </a:t>
            </a:r>
            <a:r>
              <a:rPr lang="uk-UA" dirty="0">
                <a:solidFill>
                  <a:schemeClr val="bg1"/>
                </a:solidFill>
              </a:rPr>
              <a:t>час вхідного телефонного дзвінка на моніторі з’являються персональні дані </a:t>
            </a:r>
            <a:r>
              <a:rPr lang="uk-UA" dirty="0" smtClean="0">
                <a:solidFill>
                  <a:schemeClr val="bg1"/>
                </a:solidFill>
              </a:rPr>
              <a:t>мешканця (прізвище</a:t>
            </a:r>
            <a:r>
              <a:rPr lang="uk-UA" dirty="0">
                <a:solidFill>
                  <a:schemeClr val="bg1"/>
                </a:solidFill>
              </a:rPr>
              <a:t>, адреса, телефон), при умові, якщо він вже </a:t>
            </a:r>
            <a:r>
              <a:rPr lang="uk-UA" dirty="0" smtClean="0">
                <a:solidFill>
                  <a:schemeClr val="bg1"/>
                </a:solidFill>
              </a:rPr>
              <a:t>зареєстрований в базі </a:t>
            </a:r>
            <a:r>
              <a:rPr lang="uk-UA" dirty="0">
                <a:solidFill>
                  <a:schemeClr val="bg1"/>
                </a:solidFill>
              </a:rPr>
              <a:t>даних. </a:t>
            </a:r>
          </a:p>
          <a:p>
            <a:r>
              <a:rPr lang="uk-UA" dirty="0" smtClean="0">
                <a:solidFill>
                  <a:schemeClr val="bg1"/>
                </a:solidFill>
              </a:rPr>
              <a:t>Відбувається перехід до внесення звернення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9471" y="6473279"/>
            <a:ext cx="3214947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</a:pPr>
            <a:r>
              <a:rPr lang="uk-UA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Контакт-центр </a:t>
            </a:r>
            <a:r>
              <a:rPr lang="en-US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15-80</a:t>
            </a:r>
            <a:endParaRPr lang="uk-UA" sz="2000" spc="10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5314" y="1165412"/>
            <a:ext cx="8040617" cy="483926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  <p:pic>
        <p:nvPicPr>
          <p:cNvPr id="9" name="Рисунок 8" descr="cid:asor_1475143830643MVlNh"/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364" y="2575952"/>
            <a:ext cx="3914775" cy="1695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88471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948691"/>
          </a:xfrm>
        </p:spPr>
        <p:txBody>
          <a:bodyPr>
            <a:noAutofit/>
          </a:bodyPr>
          <a:lstStyle/>
          <a:p>
            <a:r>
              <a:rPr lang="uk-UA" sz="3000" b="1" dirty="0">
                <a:solidFill>
                  <a:schemeClr val="bg1"/>
                </a:solidFill>
                <a:latin typeface="+mn-lt"/>
              </a:rPr>
              <a:t>Якщо абонента не визначено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457199" y="2016579"/>
            <a:ext cx="3404507" cy="4288625"/>
          </a:xfrm>
        </p:spPr>
        <p:txBody>
          <a:bodyPr>
            <a:noAutofit/>
          </a:bodyPr>
          <a:lstStyle/>
          <a:p>
            <a:pPr>
              <a:spcBef>
                <a:spcPts val="800"/>
              </a:spcBef>
            </a:pPr>
            <a:r>
              <a:rPr lang="uk-UA" dirty="0" smtClean="0">
                <a:solidFill>
                  <a:schemeClr val="bg1"/>
                </a:solidFill>
              </a:rPr>
              <a:t>Оператор проводить пошук за названою </a:t>
            </a:r>
            <a:r>
              <a:rPr lang="uk-UA" dirty="0" err="1" smtClean="0">
                <a:solidFill>
                  <a:schemeClr val="bg1"/>
                </a:solidFill>
              </a:rPr>
              <a:t>адресою</a:t>
            </a:r>
            <a:r>
              <a:rPr lang="uk-UA" dirty="0" smtClean="0">
                <a:solidFill>
                  <a:schemeClr val="bg1"/>
                </a:solidFill>
              </a:rPr>
              <a:t> та реєструє звернення.</a:t>
            </a:r>
          </a:p>
          <a:p>
            <a:pPr>
              <a:spcBef>
                <a:spcPts val="800"/>
              </a:spcBef>
            </a:pPr>
            <a:r>
              <a:rPr lang="uk-UA" dirty="0" smtClean="0">
                <a:solidFill>
                  <a:schemeClr val="bg1"/>
                </a:solidFill>
              </a:rPr>
              <a:t>Телефон автоматично зберігається в базі даних та використовується при наступному визначенні мешканця.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2323" y="6473279"/>
            <a:ext cx="3214947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</a:pPr>
            <a:r>
              <a:rPr lang="uk-UA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Контакт-центр </a:t>
            </a:r>
            <a:r>
              <a:rPr lang="en-US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15-80</a:t>
            </a:r>
            <a:endParaRPr lang="uk-UA" sz="2000" spc="10" dirty="0">
              <a:solidFill>
                <a:schemeClr val="bg1"/>
              </a:solidFill>
            </a:endParaRPr>
          </a:p>
        </p:txBody>
      </p:sp>
      <p:pic>
        <p:nvPicPr>
          <p:cNvPr id="8" name="Рисунок 7" descr="cid:asor_1475142699763b8xhk"/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731" y="1417540"/>
            <a:ext cx="7968442" cy="45487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48082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3000" dirty="0" smtClean="0">
                <a:solidFill>
                  <a:schemeClr val="bg1"/>
                </a:solidFill>
                <a:latin typeface="+mn-lt"/>
              </a:rPr>
              <a:t>Зворотній зв’язок із мешканцем</a:t>
            </a:r>
            <a:endParaRPr lang="uk-UA" sz="3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idx="1"/>
          </p:nvPr>
        </p:nvSpPr>
        <p:spPr>
          <a:xfrm>
            <a:off x="4464424" y="731520"/>
            <a:ext cx="7467600" cy="592029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200"/>
              </a:spcBef>
              <a:buFont typeface="Wingdings" panose="05000000000000000000" pitchFamily="2" charset="2"/>
              <a:buChar char="v"/>
            </a:pPr>
            <a:r>
              <a:rPr lang="uk-UA" sz="1400" dirty="0" smtClean="0">
                <a:solidFill>
                  <a:schemeClr val="tx1"/>
                </a:solidFill>
              </a:rPr>
              <a:t>Після реєстрації факту виконання робіт мешканець, що звертався, отримає дзвінок з контакт-центру в якому йому запропонують відповісти на запитання шляхом натиснення відповідних клавіш на телефоні, </a:t>
            </a:r>
          </a:p>
          <a:p>
            <a:pPr marL="0" indent="0">
              <a:lnSpc>
                <a:spcPct val="100000"/>
              </a:lnSpc>
              <a:spcBef>
                <a:spcPts val="200"/>
              </a:spcBef>
              <a:buNone/>
            </a:pPr>
            <a:r>
              <a:rPr lang="uk-UA" sz="1400" dirty="0" smtClean="0">
                <a:solidFill>
                  <a:schemeClr val="tx1"/>
                </a:solidFill>
              </a:rPr>
              <a:t>  Наприклад:</a:t>
            </a:r>
          </a:p>
          <a:p>
            <a:pPr lvl="1">
              <a:spcBef>
                <a:spcPts val="100"/>
              </a:spcBef>
              <a:spcAft>
                <a:spcPts val="100"/>
              </a:spcAft>
            </a:pPr>
            <a:r>
              <a:rPr lang="uk-UA" sz="1400" i="1" dirty="0">
                <a:solidFill>
                  <a:schemeClr val="tx1"/>
                </a:solidFill>
              </a:rPr>
              <a:t>якщо заявка дійсно виконана натисніть </a:t>
            </a:r>
            <a:r>
              <a:rPr lang="uk-UA" sz="1400" i="1" dirty="0" smtClean="0">
                <a:solidFill>
                  <a:schemeClr val="tx1"/>
                </a:solidFill>
              </a:rPr>
              <a:t>цифру 1 на Вашому телефоні, </a:t>
            </a:r>
            <a:r>
              <a:rPr lang="uk-UA" sz="1400" i="1" dirty="0">
                <a:solidFill>
                  <a:schemeClr val="tx1"/>
                </a:solidFill>
              </a:rPr>
              <a:t>якщо ні </a:t>
            </a:r>
            <a:r>
              <a:rPr lang="uk-UA" sz="1400" i="1" dirty="0" smtClean="0">
                <a:solidFill>
                  <a:schemeClr val="tx1"/>
                </a:solidFill>
              </a:rPr>
              <a:t>то цифру </a:t>
            </a:r>
            <a:r>
              <a:rPr lang="uk-UA" sz="1400" i="1" dirty="0">
                <a:solidFill>
                  <a:schemeClr val="tx1"/>
                </a:solidFill>
              </a:rPr>
              <a:t>2</a:t>
            </a:r>
          </a:p>
          <a:p>
            <a:pPr marL="201168" lvl="1" indent="0">
              <a:spcBef>
                <a:spcPts val="100"/>
              </a:spcBef>
              <a:spcAft>
                <a:spcPts val="100"/>
              </a:spcAft>
              <a:buNone/>
            </a:pPr>
            <a:r>
              <a:rPr lang="uk-UA" sz="1400" dirty="0" smtClean="0">
                <a:solidFill>
                  <a:schemeClr val="tx1"/>
                </a:solidFill>
              </a:rPr>
              <a:t>		або </a:t>
            </a:r>
          </a:p>
          <a:p>
            <a:pPr lvl="1">
              <a:spcBef>
                <a:spcPts val="100"/>
              </a:spcBef>
              <a:spcAft>
                <a:spcPts val="100"/>
              </a:spcAft>
            </a:pPr>
            <a:r>
              <a:rPr lang="uk-UA" sz="1400" i="1" dirty="0" smtClean="0">
                <a:solidFill>
                  <a:schemeClr val="tx1"/>
                </a:solidFill>
              </a:rPr>
              <a:t>оцініть </a:t>
            </a:r>
            <a:r>
              <a:rPr lang="uk-UA" sz="1400" i="1" dirty="0">
                <a:solidFill>
                  <a:schemeClr val="tx1"/>
                </a:solidFill>
              </a:rPr>
              <a:t>якість виконання </a:t>
            </a:r>
            <a:r>
              <a:rPr lang="uk-UA" sz="1400" i="1" dirty="0" smtClean="0">
                <a:solidFill>
                  <a:schemeClr val="tx1"/>
                </a:solidFill>
              </a:rPr>
              <a:t>робіт цифрою від </a:t>
            </a:r>
            <a:r>
              <a:rPr lang="uk-UA" sz="1400" i="1" dirty="0">
                <a:solidFill>
                  <a:schemeClr val="tx1"/>
                </a:solidFill>
              </a:rPr>
              <a:t>1 до </a:t>
            </a:r>
            <a:r>
              <a:rPr lang="uk-UA" sz="1400" i="1" dirty="0" smtClean="0">
                <a:solidFill>
                  <a:schemeClr val="tx1"/>
                </a:solidFill>
              </a:rPr>
              <a:t>5 де 5 це відмінно, а 1 незадовільно</a:t>
            </a:r>
          </a:p>
          <a:p>
            <a:pPr lvl="0"/>
            <a:endParaRPr lang="uk-UA" sz="1400" dirty="0">
              <a:solidFill>
                <a:schemeClr val="tx1"/>
              </a:solidFill>
            </a:endParaRPr>
          </a:p>
          <a:p>
            <a:pPr lvl="0"/>
            <a:endParaRPr lang="uk-UA" sz="1400" dirty="0" smtClean="0">
              <a:solidFill>
                <a:schemeClr val="tx1"/>
              </a:solidFill>
            </a:endParaRPr>
          </a:p>
          <a:p>
            <a:pPr lvl="0"/>
            <a:endParaRPr lang="uk-UA" sz="1400" dirty="0">
              <a:solidFill>
                <a:schemeClr val="tx1"/>
              </a:solidFill>
            </a:endParaRPr>
          </a:p>
          <a:p>
            <a:pPr lvl="0"/>
            <a:endParaRPr lang="uk-UA" sz="1400" dirty="0" smtClean="0">
              <a:solidFill>
                <a:schemeClr val="tx1"/>
              </a:solidFill>
            </a:endParaRPr>
          </a:p>
          <a:p>
            <a:pPr lvl="0"/>
            <a:endParaRPr lang="uk-UA" sz="1400" dirty="0">
              <a:solidFill>
                <a:schemeClr val="tx1"/>
              </a:solidFill>
            </a:endParaRPr>
          </a:p>
          <a:p>
            <a:pPr lvl="0"/>
            <a:endParaRPr lang="uk-UA" sz="1400" dirty="0" smtClean="0">
              <a:solidFill>
                <a:schemeClr val="tx1"/>
              </a:solidFill>
            </a:endParaRPr>
          </a:p>
          <a:p>
            <a:pPr lvl="0"/>
            <a:endParaRPr lang="uk-UA" sz="1400" dirty="0">
              <a:solidFill>
                <a:schemeClr val="tx1"/>
              </a:solidFill>
            </a:endParaRPr>
          </a:p>
          <a:p>
            <a:pPr lvl="0"/>
            <a:endParaRPr lang="uk-UA" sz="1400" dirty="0" smtClean="0">
              <a:solidFill>
                <a:schemeClr val="tx1"/>
              </a:solidFill>
            </a:endParaRPr>
          </a:p>
          <a:p>
            <a:pPr lvl="0"/>
            <a:endParaRPr lang="uk-UA" sz="1400" dirty="0" smtClean="0">
              <a:solidFill>
                <a:schemeClr val="tx1"/>
              </a:solidFill>
            </a:endParaRPr>
          </a:p>
          <a:p>
            <a:pPr lvl="0">
              <a:buFont typeface="Wingdings" panose="05000000000000000000" pitchFamily="2" charset="2"/>
              <a:buChar char="v"/>
            </a:pPr>
            <a:r>
              <a:rPr lang="uk-UA" sz="1400" dirty="0" smtClean="0">
                <a:solidFill>
                  <a:schemeClr val="tx1"/>
                </a:solidFill>
              </a:rPr>
              <a:t>У випадку не підтвердження мешканцем факту виконання робіт таке звернення отримує статус «Контрольне» та повторно направляється виконавцю.</a:t>
            </a:r>
            <a:endParaRPr lang="uk-UA" sz="1400" dirty="0">
              <a:solidFill>
                <a:schemeClr val="tx1"/>
              </a:solidFill>
            </a:endParaRPr>
          </a:p>
          <a:p>
            <a:pPr lvl="0"/>
            <a:endParaRPr lang="uk-UA" sz="1400" dirty="0">
              <a:solidFill>
                <a:schemeClr val="tx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452323" y="2926080"/>
            <a:ext cx="3200400" cy="3379124"/>
          </a:xfrm>
        </p:spPr>
        <p:txBody>
          <a:bodyPr/>
          <a:lstStyle/>
          <a:p>
            <a:pPr lvl="0"/>
            <a:r>
              <a:rPr lang="uk-UA" dirty="0">
                <a:solidFill>
                  <a:schemeClr val="bg1"/>
                </a:solidFill>
              </a:rPr>
              <a:t>Програмою передбачено здійснення </a:t>
            </a:r>
            <a:r>
              <a:rPr lang="uk-UA" dirty="0" smtClean="0">
                <a:solidFill>
                  <a:schemeClr val="bg1"/>
                </a:solidFill>
              </a:rPr>
              <a:t>автоматизованих контрольних </a:t>
            </a:r>
            <a:r>
              <a:rPr lang="uk-UA" dirty="0">
                <a:solidFill>
                  <a:schemeClr val="bg1"/>
                </a:solidFill>
              </a:rPr>
              <a:t>дзвінків щодо факту виконання </a:t>
            </a:r>
            <a:r>
              <a:rPr lang="uk-UA" dirty="0" smtClean="0">
                <a:solidFill>
                  <a:schemeClr val="bg1"/>
                </a:solidFill>
              </a:rPr>
              <a:t>звернення </a:t>
            </a:r>
            <a:r>
              <a:rPr lang="uk-UA" dirty="0">
                <a:solidFill>
                  <a:schemeClr val="bg1"/>
                </a:solidFill>
              </a:rPr>
              <a:t>та якості проведення робіт.</a:t>
            </a:r>
          </a:p>
          <a:p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2323" y="6473279"/>
            <a:ext cx="3214947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</a:pPr>
            <a:r>
              <a:rPr lang="uk-UA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Контакт-центр </a:t>
            </a:r>
            <a:r>
              <a:rPr lang="en-US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15-80</a:t>
            </a:r>
            <a:endParaRPr lang="uk-UA" sz="2000" spc="10" dirty="0">
              <a:solidFill>
                <a:schemeClr val="bg1"/>
              </a:solidFill>
            </a:endParaRPr>
          </a:p>
        </p:txBody>
      </p:sp>
      <p:pic>
        <p:nvPicPr>
          <p:cNvPr id="3074" name="Picture 2" descr="Результат пошуку зображень за запитом &quot;телефонні опитування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461" y="2568025"/>
            <a:ext cx="5905500" cy="295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4162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2323" y="6473279"/>
            <a:ext cx="3214947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</a:pPr>
            <a:r>
              <a:rPr lang="uk-UA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Контакт-центр </a:t>
            </a:r>
            <a:r>
              <a:rPr lang="en-US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15-80</a:t>
            </a:r>
            <a:endParaRPr lang="uk-UA" sz="2000" spc="10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796" y="358588"/>
            <a:ext cx="8219711" cy="5888850"/>
          </a:xfrm>
          <a:prstGeom prst="rect">
            <a:avLst/>
          </a:prstGeom>
        </p:spPr>
      </p:pic>
      <p:sp>
        <p:nvSpPr>
          <p:cNvPr id="9" name="Объект 2"/>
          <p:cNvSpPr txBox="1">
            <a:spLocks/>
          </p:cNvSpPr>
          <p:nvPr/>
        </p:nvSpPr>
        <p:spPr>
          <a:xfrm>
            <a:off x="2609362" y="0"/>
            <a:ext cx="6492240" cy="624007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dirty="0" smtClean="0">
                <a:solidFill>
                  <a:schemeClr val="tx1"/>
                </a:solidFill>
              </a:rPr>
              <a:t>Портал статистики сервера ІР телефонії</a:t>
            </a:r>
            <a:endParaRPr lang="uk-U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277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92075"/>
            <a:ext cx="2195513" cy="1309688"/>
          </a:xfrm>
        </p:spPr>
        <p:txBody>
          <a:bodyPr>
            <a:noAutofit/>
          </a:bodyPr>
          <a:lstStyle/>
          <a:p>
            <a:r>
              <a:rPr lang="uk-UA" sz="2800" b="1" dirty="0">
                <a:solidFill>
                  <a:srgbClr val="FF0000"/>
                </a:solidFill>
                <a:latin typeface="+mn-lt"/>
              </a:rPr>
              <a:t>Загальний </a:t>
            </a:r>
            <a:r>
              <a:rPr lang="uk-UA" sz="2800" b="1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uk-UA" sz="2800" b="1" dirty="0" smtClean="0">
                <a:solidFill>
                  <a:srgbClr val="FF0000"/>
                </a:solidFill>
                <a:latin typeface="+mn-lt"/>
              </a:rPr>
            </a:br>
            <a:r>
              <a:rPr lang="uk-UA" sz="2800" b="1" dirty="0" smtClean="0">
                <a:solidFill>
                  <a:srgbClr val="FF0000"/>
                </a:solidFill>
                <a:latin typeface="+mn-lt"/>
              </a:rPr>
              <a:t>вигляд </a:t>
            </a:r>
            <a:br>
              <a:rPr lang="uk-UA" sz="2800" b="1" dirty="0" smtClean="0">
                <a:solidFill>
                  <a:srgbClr val="FF0000"/>
                </a:solidFill>
                <a:latin typeface="+mn-lt"/>
              </a:rPr>
            </a:br>
            <a:r>
              <a:rPr lang="uk-UA" sz="2800" b="1" dirty="0" smtClean="0">
                <a:solidFill>
                  <a:srgbClr val="FF0000"/>
                </a:solidFill>
                <a:latin typeface="+mn-lt"/>
              </a:rPr>
              <a:t>програми</a:t>
            </a:r>
            <a:endParaRPr lang="uk-UA" sz="28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95513" y="6473279"/>
            <a:ext cx="3214947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</a:pPr>
            <a:r>
              <a:rPr lang="uk-UA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Контакт-центр </a:t>
            </a:r>
            <a:r>
              <a:rPr lang="en-US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15-80</a:t>
            </a:r>
            <a:endParaRPr lang="uk-UA" sz="2000" spc="10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513" y="92075"/>
            <a:ext cx="9849731" cy="618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0823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9639"/>
            <a:ext cx="3200400" cy="767752"/>
          </a:xfrm>
        </p:spPr>
        <p:txBody>
          <a:bodyPr>
            <a:noAutofit/>
          </a:bodyPr>
          <a:lstStyle/>
          <a:p>
            <a:r>
              <a:rPr lang="uk-UA" sz="2800" b="1" dirty="0" smtClean="0">
                <a:solidFill>
                  <a:schemeClr val="bg1"/>
                </a:solidFill>
                <a:latin typeface="+mn-lt"/>
              </a:rPr>
              <a:t>Реєстр звернень</a:t>
            </a:r>
            <a:endParaRPr lang="uk-UA" sz="2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0551" y="6473279"/>
            <a:ext cx="3214947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</a:pPr>
            <a:r>
              <a:rPr lang="uk-UA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Контакт-центр </a:t>
            </a:r>
            <a:r>
              <a:rPr lang="en-US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15-80</a:t>
            </a:r>
            <a:endParaRPr lang="uk-UA" sz="2000" spc="10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4963" y="209638"/>
            <a:ext cx="7916725" cy="626364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  <p:sp>
        <p:nvSpPr>
          <p:cNvPr id="11" name="Місце для тексту 10"/>
          <p:cNvSpPr>
            <a:spLocks noGrp="1"/>
          </p:cNvSpPr>
          <p:nvPr>
            <p:ph type="body" sz="half" idx="2"/>
          </p:nvPr>
        </p:nvSpPr>
        <p:spPr>
          <a:xfrm>
            <a:off x="467825" y="1061158"/>
            <a:ext cx="3200400" cy="5328354"/>
          </a:xfrm>
        </p:spPr>
        <p:txBody>
          <a:bodyPr>
            <a:normAutofit/>
          </a:bodyPr>
          <a:lstStyle/>
          <a:p>
            <a:pPr>
              <a:spcBef>
                <a:spcPts val="800"/>
              </a:spcBef>
            </a:pPr>
            <a:r>
              <a:rPr lang="uk-UA" b="1" dirty="0" smtClean="0">
                <a:solidFill>
                  <a:schemeClr val="bg1"/>
                </a:solidFill>
              </a:rPr>
              <a:t>Пошук та фільтрація</a:t>
            </a:r>
            <a:r>
              <a:rPr lang="uk-UA" dirty="0" smtClean="0">
                <a:solidFill>
                  <a:schemeClr val="bg1"/>
                </a:solidFill>
              </a:rPr>
              <a:t> </a:t>
            </a:r>
            <a:endParaRPr lang="uk-UA" dirty="0">
              <a:solidFill>
                <a:schemeClr val="bg1"/>
              </a:solidFill>
            </a:endParaRP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uk-UA" dirty="0" smtClean="0">
                <a:solidFill>
                  <a:schemeClr val="bg1"/>
                </a:solidFill>
              </a:rPr>
              <a:t>Оперативні дані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uk-UA" dirty="0" smtClean="0">
                <a:solidFill>
                  <a:schemeClr val="bg1"/>
                </a:solidFill>
              </a:rPr>
              <a:t>Контроль виконання робіт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uk-UA" dirty="0" smtClean="0">
                <a:solidFill>
                  <a:schemeClr val="bg1"/>
                </a:solidFill>
              </a:rPr>
              <a:t>Статус звернення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uk-UA" dirty="0" smtClean="0">
                <a:solidFill>
                  <a:schemeClr val="bg1"/>
                </a:solidFill>
              </a:rPr>
              <a:t>Тип звернення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uk-UA" dirty="0" smtClean="0">
                <a:solidFill>
                  <a:schemeClr val="bg1"/>
                </a:solidFill>
              </a:rPr>
              <a:t>Джерело надходження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uk-UA" dirty="0" smtClean="0">
                <a:solidFill>
                  <a:schemeClr val="bg1"/>
                </a:solidFill>
              </a:rPr>
              <a:t>Статус робі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uk-UA" dirty="0" smtClean="0">
                <a:solidFill>
                  <a:schemeClr val="bg1"/>
                </a:solidFill>
              </a:rPr>
              <a:t>Виконавці робіт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uk-UA" dirty="0" smtClean="0">
                <a:solidFill>
                  <a:schemeClr val="bg1"/>
                </a:solidFill>
              </a:rPr>
              <a:t>Роки реєстрації 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uk-UA" dirty="0" smtClean="0">
                <a:solidFill>
                  <a:schemeClr val="bg1"/>
                </a:solidFill>
              </a:rPr>
              <a:t>Підрозділи підприємства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uk-UA" dirty="0" smtClean="0">
                <a:solidFill>
                  <a:schemeClr val="bg1"/>
                </a:solidFill>
              </a:rPr>
              <a:t>Мої звернення</a:t>
            </a:r>
          </a:p>
          <a:p>
            <a:pPr>
              <a:spcBef>
                <a:spcPts val="800"/>
              </a:spcBef>
            </a:pPr>
            <a:r>
              <a:rPr lang="uk-UA" b="1" dirty="0">
                <a:solidFill>
                  <a:schemeClr val="bg1"/>
                </a:solidFill>
              </a:rPr>
              <a:t>Прослуховування запису </a:t>
            </a:r>
            <a:r>
              <a:rPr lang="uk-UA" b="1" dirty="0" smtClean="0">
                <a:solidFill>
                  <a:schemeClr val="bg1"/>
                </a:solidFill>
              </a:rPr>
              <a:t>розмови</a:t>
            </a:r>
            <a:endParaRPr lang="uk-UA" b="1" dirty="0">
              <a:solidFill>
                <a:schemeClr val="bg1"/>
              </a:solidFill>
            </a:endParaRPr>
          </a:p>
          <a:p>
            <a:pPr>
              <a:spcBef>
                <a:spcPts val="800"/>
              </a:spcBef>
            </a:pPr>
            <a:r>
              <a:rPr lang="uk-UA" b="1" dirty="0" smtClean="0">
                <a:solidFill>
                  <a:schemeClr val="bg1"/>
                </a:solidFill>
              </a:rPr>
              <a:t>Перегляд фото додатків до 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uk-UA" dirty="0" smtClean="0">
                <a:solidFill>
                  <a:schemeClr val="bg1"/>
                </a:solidFill>
              </a:rPr>
              <a:t>звернення</a:t>
            </a:r>
            <a:endParaRPr lang="uk-UA" dirty="0">
              <a:solidFill>
                <a:schemeClr val="bg1"/>
              </a:solidFill>
            </a:endParaRP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uk-UA" dirty="0">
                <a:solidFill>
                  <a:schemeClr val="bg1"/>
                </a:solidFill>
              </a:rPr>
              <a:t>виконання робіт</a:t>
            </a:r>
            <a:r>
              <a:rPr lang="en-US" dirty="0">
                <a:solidFill>
                  <a:schemeClr val="bg1"/>
                </a:solidFill>
              </a:rPr>
              <a:t> </a:t>
            </a:r>
            <a:endParaRPr lang="uk-UA" dirty="0">
              <a:solidFill>
                <a:schemeClr val="bg1"/>
              </a:solidFill>
            </a:endParaRP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uk-UA" dirty="0" smtClean="0">
                <a:solidFill>
                  <a:schemeClr val="bg1"/>
                </a:solidFill>
              </a:rPr>
              <a:t>підтвердження </a:t>
            </a:r>
            <a:r>
              <a:rPr lang="uk-UA" dirty="0">
                <a:solidFill>
                  <a:schemeClr val="bg1"/>
                </a:solidFill>
              </a:rPr>
              <a:t>виконання робіт</a:t>
            </a:r>
          </a:p>
          <a:p>
            <a:pPr>
              <a:spcBef>
                <a:spcPts val="800"/>
              </a:spcBef>
            </a:pPr>
            <a:endParaRPr lang="uk-UA" b="1" dirty="0" smtClean="0">
              <a:solidFill>
                <a:schemeClr val="bg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7205" y="2109611"/>
            <a:ext cx="28575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9811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етроспектива">
  <a:themeElements>
    <a:clrScheme name="Ретроспектива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спектива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спектива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TM04033917[[fn=Берлін]]</Template>
  <TotalTime>4414</TotalTime>
  <Words>1188</Words>
  <Application>Microsoft Office PowerPoint</Application>
  <PresentationFormat>Широкий екран</PresentationFormat>
  <Paragraphs>248</Paragraphs>
  <Slides>27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27</vt:i4>
      </vt:variant>
    </vt:vector>
  </HeadingPairs>
  <TitlesOfParts>
    <vt:vector size="35" baseType="lpstr">
      <vt:lpstr>Arial</vt:lpstr>
      <vt:lpstr>Arial Black</vt:lpstr>
      <vt:lpstr>Arial Narrow</vt:lpstr>
      <vt:lpstr>Calibri</vt:lpstr>
      <vt:lpstr>Calibri Light</vt:lpstr>
      <vt:lpstr>Century</vt:lpstr>
      <vt:lpstr>Wingdings</vt:lpstr>
      <vt:lpstr>Ретроспектива</vt:lpstr>
      <vt:lpstr>Контакт-центр 15-80</vt:lpstr>
      <vt:lpstr>Міський  контакт- центр</vt:lpstr>
      <vt:lpstr>Складові частини рішення</vt:lpstr>
      <vt:lpstr>Вхідний дзвінок</vt:lpstr>
      <vt:lpstr>Якщо абонента не визначено</vt:lpstr>
      <vt:lpstr>Зворотній зв’язок із мешканцем</vt:lpstr>
      <vt:lpstr>Презентація PowerPoint</vt:lpstr>
      <vt:lpstr>Загальний  вигляд  програми</vt:lpstr>
      <vt:lpstr>Реєстр звернень</vt:lpstr>
      <vt:lpstr>Реєстрація звернення</vt:lpstr>
      <vt:lpstr>Звернення на карті</vt:lpstr>
      <vt:lpstr>Контроль за виконанням робіт</vt:lpstr>
      <vt:lpstr>Контроль термінів виконання</vt:lpstr>
      <vt:lpstr>Кількість протермінованих звернень</vt:lpstr>
      <vt:lpstr>Статистика роботи контакт-центру</vt:lpstr>
      <vt:lpstr>Загальний перелік звітів</vt:lpstr>
      <vt:lpstr>Презентація PowerPoint</vt:lpstr>
      <vt:lpstr>Презентація PowerPoint</vt:lpstr>
      <vt:lpstr>Звернення мешканців</vt:lpstr>
      <vt:lpstr>Звернення мешканців</vt:lpstr>
      <vt:lpstr>Звернення мешканців</vt:lpstr>
      <vt:lpstr>Результати роботи</vt:lpstr>
      <vt:lpstr>Результати роботи</vt:lpstr>
      <vt:lpstr>Персональний кабінет виконавця робіт</vt:lpstr>
      <vt:lpstr>Персональний кабінет мешканця</vt:lpstr>
      <vt:lpstr>Мобільний додаток «1580 Львів»</vt:lpstr>
      <vt:lpstr>Команда розробників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Електронні сервіси</dc:title>
  <dc:creator>Євчин Руслан</dc:creator>
  <cp:lastModifiedBy>Руслан Євчин</cp:lastModifiedBy>
  <cp:revision>306</cp:revision>
  <dcterms:created xsi:type="dcterms:W3CDTF">2016-05-18T08:14:22Z</dcterms:created>
  <dcterms:modified xsi:type="dcterms:W3CDTF">2019-12-12T13:48:41Z</dcterms:modified>
</cp:coreProperties>
</file>